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14"/>
  </p:notesMasterIdLst>
  <p:sldIdLst>
    <p:sldId id="256" r:id="rId2"/>
    <p:sldId id="257" r:id="rId3"/>
    <p:sldId id="259" r:id="rId4"/>
    <p:sldId id="258" r:id="rId5"/>
    <p:sldId id="261" r:id="rId6"/>
    <p:sldId id="262" r:id="rId7"/>
    <p:sldId id="263" r:id="rId8"/>
    <p:sldId id="264" r:id="rId9"/>
    <p:sldId id="266" r:id="rId10"/>
    <p:sldId id="265" r:id="rId11"/>
    <p:sldId id="267" r:id="rId12"/>
    <p:sldId id="27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Estilo me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26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CB09A1-6E19-419A-B1F6-1BAC8BC4A9B7}" type="doc">
      <dgm:prSet loTypeId="urn:microsoft.com/office/officeart/2008/layout/CaptionedPictures" loCatId="picture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4AFA566F-0D8B-464E-A1B8-010170E9B685}">
      <dgm:prSet phldrT="[Texto]"/>
      <dgm:spPr/>
      <dgm:t>
        <a:bodyPr/>
        <a:lstStyle/>
        <a:p>
          <a:r>
            <a:rPr lang="es-MX" b="1" dirty="0" err="1"/>
            <a:t>Process</a:t>
          </a:r>
          <a:r>
            <a:rPr lang="es-MX" b="1" dirty="0"/>
            <a:t> </a:t>
          </a:r>
          <a:r>
            <a:rPr lang="es-MX" b="1" dirty="0" err="1"/>
            <a:t>an</a:t>
          </a:r>
          <a:r>
            <a:rPr lang="es-MX" b="1" dirty="0"/>
            <a:t> </a:t>
          </a:r>
          <a:r>
            <a:rPr lang="es-MX" b="1" dirty="0" err="1"/>
            <a:t>image</a:t>
          </a:r>
          <a:r>
            <a:rPr lang="es-MX" b="1" dirty="0"/>
            <a:t> </a:t>
          </a:r>
          <a:r>
            <a:rPr lang="es-MX" b="1" dirty="0" err="1"/>
            <a:t>to</a:t>
          </a:r>
          <a:r>
            <a:rPr lang="es-MX" b="1" dirty="0"/>
            <a:t> </a:t>
          </a:r>
          <a:r>
            <a:rPr lang="es-MX" b="1" dirty="0" err="1"/>
            <a:t>extract</a:t>
          </a:r>
          <a:r>
            <a:rPr lang="es-MX" b="1" dirty="0"/>
            <a:t> </a:t>
          </a:r>
          <a:r>
            <a:rPr lang="es-MX" b="1" dirty="0" err="1"/>
            <a:t>biometric</a:t>
          </a:r>
          <a:r>
            <a:rPr lang="es-MX" b="1" dirty="0"/>
            <a:t> </a:t>
          </a:r>
          <a:r>
            <a:rPr lang="es-MX" b="1" dirty="0" err="1"/>
            <a:t>information</a:t>
          </a:r>
          <a:endParaRPr lang="es-MX" dirty="0"/>
        </a:p>
      </dgm:t>
    </dgm:pt>
    <dgm:pt modelId="{E905FDB0-91E1-4003-83FC-49C190EE3DEC}" type="parTrans" cxnId="{16F2C164-7877-4B5B-87BC-8DC3C32D824F}">
      <dgm:prSet/>
      <dgm:spPr/>
      <dgm:t>
        <a:bodyPr/>
        <a:lstStyle/>
        <a:p>
          <a:endParaRPr lang="es-MX"/>
        </a:p>
      </dgm:t>
    </dgm:pt>
    <dgm:pt modelId="{2932CD73-A968-44BF-B843-B2A7EF1A661B}" type="sibTrans" cxnId="{16F2C164-7877-4B5B-87BC-8DC3C32D824F}">
      <dgm:prSet/>
      <dgm:spPr/>
      <dgm:t>
        <a:bodyPr/>
        <a:lstStyle/>
        <a:p>
          <a:endParaRPr lang="es-MX"/>
        </a:p>
      </dgm:t>
    </dgm:pt>
    <dgm:pt modelId="{9219E955-2A70-42EC-B403-AEE946DA59A8}">
      <dgm:prSet phldrT="[Texto]"/>
      <dgm:spPr/>
      <dgm:t>
        <a:bodyPr/>
        <a:lstStyle/>
        <a:p>
          <a:r>
            <a:rPr lang="es-MX" b="1" dirty="0" err="1"/>
            <a:t>Starts</a:t>
          </a:r>
          <a:r>
            <a:rPr lang="es-MX" b="1" dirty="0"/>
            <a:t> </a:t>
          </a:r>
          <a:r>
            <a:rPr lang="es-MX" b="1" dirty="0" err="1"/>
            <a:t>by</a:t>
          </a:r>
          <a:r>
            <a:rPr lang="es-MX" b="1" dirty="0"/>
            <a:t> </a:t>
          </a:r>
          <a:r>
            <a:rPr lang="es-MX" b="1" dirty="0" err="1"/>
            <a:t>detecting</a:t>
          </a:r>
          <a:r>
            <a:rPr lang="es-MX" b="1" dirty="0"/>
            <a:t> a </a:t>
          </a:r>
          <a:r>
            <a:rPr lang="es-MX" b="1" dirty="0" err="1"/>
            <a:t>face</a:t>
          </a:r>
          <a:r>
            <a:rPr lang="es-MX" b="1" dirty="0"/>
            <a:t> </a:t>
          </a:r>
          <a:r>
            <a:rPr lang="es-MX" b="1" dirty="0" err="1"/>
            <a:t>on</a:t>
          </a:r>
          <a:r>
            <a:rPr lang="es-MX" b="1" dirty="0"/>
            <a:t> </a:t>
          </a:r>
          <a:r>
            <a:rPr lang="es-MX" b="1" dirty="0" err="1"/>
            <a:t>an</a:t>
          </a:r>
          <a:r>
            <a:rPr lang="es-MX" b="1" dirty="0"/>
            <a:t> </a:t>
          </a:r>
          <a:r>
            <a:rPr lang="es-MX" b="1" dirty="0" err="1"/>
            <a:t>image</a:t>
          </a:r>
          <a:endParaRPr lang="es-MX" dirty="0"/>
        </a:p>
      </dgm:t>
    </dgm:pt>
    <dgm:pt modelId="{E68B62BB-AF51-4656-B9CC-E39BCB9751A6}" type="parTrans" cxnId="{63402156-E4E9-4460-A2CE-B0071039C68E}">
      <dgm:prSet/>
      <dgm:spPr/>
      <dgm:t>
        <a:bodyPr/>
        <a:lstStyle/>
        <a:p>
          <a:endParaRPr lang="es-MX"/>
        </a:p>
      </dgm:t>
    </dgm:pt>
    <dgm:pt modelId="{AF55EA72-0A68-4BB8-A525-711FB76D7603}" type="sibTrans" cxnId="{63402156-E4E9-4460-A2CE-B0071039C68E}">
      <dgm:prSet/>
      <dgm:spPr/>
      <dgm:t>
        <a:bodyPr/>
        <a:lstStyle/>
        <a:p>
          <a:endParaRPr lang="es-MX"/>
        </a:p>
      </dgm:t>
    </dgm:pt>
    <dgm:pt modelId="{3A12E42D-8BDA-4E17-B575-BFAE6E5A0C6C}">
      <dgm:prSet phldrT="[Texto]"/>
      <dgm:spPr/>
      <dgm:t>
        <a:bodyPr/>
        <a:lstStyle/>
        <a:p>
          <a:r>
            <a:rPr lang="es-MX" dirty="0" err="1"/>
            <a:t>Nowadays</a:t>
          </a:r>
          <a:r>
            <a:rPr lang="es-MX" dirty="0"/>
            <a:t> </a:t>
          </a:r>
          <a:r>
            <a:rPr lang="es-MX" dirty="0" err="1"/>
            <a:t>is</a:t>
          </a:r>
          <a:r>
            <a:rPr lang="es-MX" dirty="0"/>
            <a:t> in use </a:t>
          </a:r>
          <a:r>
            <a:rPr lang="es-MX" dirty="0" err="1"/>
            <a:t>on</a:t>
          </a:r>
          <a:r>
            <a:rPr lang="es-MX" dirty="0"/>
            <a:t> </a:t>
          </a:r>
          <a:r>
            <a:rPr lang="es-MX" dirty="0" err="1"/>
            <a:t>important</a:t>
          </a:r>
          <a:r>
            <a:rPr lang="es-MX" dirty="0"/>
            <a:t> </a:t>
          </a:r>
          <a:r>
            <a:rPr lang="es-MX" dirty="0" err="1"/>
            <a:t>security</a:t>
          </a:r>
          <a:r>
            <a:rPr lang="es-MX" dirty="0"/>
            <a:t> </a:t>
          </a:r>
          <a:r>
            <a:rPr lang="es-MX" dirty="0" err="1"/>
            <a:t>areas</a:t>
          </a:r>
          <a:endParaRPr lang="es-MX" dirty="0"/>
        </a:p>
      </dgm:t>
    </dgm:pt>
    <dgm:pt modelId="{0F1FBB33-E476-4394-AD66-07464AEDD7B9}" type="parTrans" cxnId="{2D61CE59-0A13-4F5F-9BF1-CC2B98F463E1}">
      <dgm:prSet/>
      <dgm:spPr/>
      <dgm:t>
        <a:bodyPr/>
        <a:lstStyle/>
        <a:p>
          <a:endParaRPr lang="es-MX"/>
        </a:p>
      </dgm:t>
    </dgm:pt>
    <dgm:pt modelId="{01380670-5E0A-4CBC-9D30-01248E8A20CB}" type="sibTrans" cxnId="{2D61CE59-0A13-4F5F-9BF1-CC2B98F463E1}">
      <dgm:prSet/>
      <dgm:spPr/>
      <dgm:t>
        <a:bodyPr/>
        <a:lstStyle/>
        <a:p>
          <a:endParaRPr lang="es-MX"/>
        </a:p>
      </dgm:t>
    </dgm:pt>
    <dgm:pt modelId="{815601E9-18DE-456D-85E3-FA6B8DF70700}" type="pres">
      <dgm:prSet presAssocID="{76CB09A1-6E19-419A-B1F6-1BAC8BC4A9B7}" presName="Name0" presStyleCnt="0">
        <dgm:presLayoutVars>
          <dgm:chMax/>
          <dgm:chPref/>
          <dgm:dir/>
        </dgm:presLayoutVars>
      </dgm:prSet>
      <dgm:spPr/>
    </dgm:pt>
    <dgm:pt modelId="{963EB1CF-3885-4CB4-AD27-A79094C29085}" type="pres">
      <dgm:prSet presAssocID="{4AFA566F-0D8B-464E-A1B8-010170E9B685}" presName="composite" presStyleCnt="0">
        <dgm:presLayoutVars>
          <dgm:chMax val="1"/>
          <dgm:chPref val="1"/>
        </dgm:presLayoutVars>
      </dgm:prSet>
      <dgm:spPr/>
    </dgm:pt>
    <dgm:pt modelId="{2382E82B-A63B-4198-86E1-B1BD26AD90FB}" type="pres">
      <dgm:prSet presAssocID="{4AFA566F-0D8B-464E-A1B8-010170E9B685}" presName="Accent" presStyleLbl="trAlignAcc1" presStyleIdx="0" presStyleCnt="3">
        <dgm:presLayoutVars>
          <dgm:chMax val="0"/>
          <dgm:chPref val="0"/>
        </dgm:presLayoutVars>
      </dgm:prSet>
      <dgm:spPr/>
    </dgm:pt>
    <dgm:pt modelId="{73460731-D796-4598-90D5-6ED238710130}" type="pres">
      <dgm:prSet presAssocID="{4AFA566F-0D8B-464E-A1B8-010170E9B685}" presName="Image" presStyleLbl="alignImgPlace1" presStyleIdx="0" presStyleCnt="3" custLinFactNeighborY="-1248">
        <dgm:presLayoutVars>
          <dgm:chMax val="0"/>
          <dgm:chPref val="0"/>
        </dgm:presLayoutVars>
      </dgm:prSet>
      <dgm:spPr>
        <a:blipFill rotWithShape="1">
          <a:blip xmlns:r="http://schemas.openxmlformats.org/officeDocument/2006/relationships" r:embed="rId1"/>
          <a:srcRect/>
          <a:stretch>
            <a:fillRect l="-20000" r="-20000"/>
          </a:stretch>
        </a:blipFill>
      </dgm:spPr>
    </dgm:pt>
    <dgm:pt modelId="{8C88AA2E-B995-4B69-BF5F-FBD4595E159A}" type="pres">
      <dgm:prSet presAssocID="{4AFA566F-0D8B-464E-A1B8-010170E9B685}" presName="ChildComposite" presStyleCnt="0"/>
      <dgm:spPr/>
    </dgm:pt>
    <dgm:pt modelId="{E442436E-F6FA-48EA-AE1B-125291957D4E}" type="pres">
      <dgm:prSet presAssocID="{4AFA566F-0D8B-464E-A1B8-010170E9B685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0E6364F-2631-4EEF-915B-C7773409C7FC}" type="pres">
      <dgm:prSet presAssocID="{4AFA566F-0D8B-464E-A1B8-010170E9B685}" presName="Parent" presStyleLbl="revTx" presStyleIdx="0" presStyleCnt="3">
        <dgm:presLayoutVars>
          <dgm:chMax val="1"/>
          <dgm:chPref val="0"/>
          <dgm:bulletEnabled val="1"/>
        </dgm:presLayoutVars>
      </dgm:prSet>
      <dgm:spPr/>
    </dgm:pt>
    <dgm:pt modelId="{84DCDE05-5474-44C5-B13B-BE402D3FA85C}" type="pres">
      <dgm:prSet presAssocID="{2932CD73-A968-44BF-B843-B2A7EF1A661B}" presName="sibTrans" presStyleCnt="0"/>
      <dgm:spPr/>
    </dgm:pt>
    <dgm:pt modelId="{9CA1AC98-AE7B-4591-A56E-2EB77544D8BA}" type="pres">
      <dgm:prSet presAssocID="{9219E955-2A70-42EC-B403-AEE946DA59A8}" presName="composite" presStyleCnt="0">
        <dgm:presLayoutVars>
          <dgm:chMax val="1"/>
          <dgm:chPref val="1"/>
        </dgm:presLayoutVars>
      </dgm:prSet>
      <dgm:spPr/>
    </dgm:pt>
    <dgm:pt modelId="{5DC3E9AE-6380-46D4-83B6-2F352323282B}" type="pres">
      <dgm:prSet presAssocID="{9219E955-2A70-42EC-B403-AEE946DA59A8}" presName="Accent" presStyleLbl="trAlignAcc1" presStyleIdx="1" presStyleCnt="3">
        <dgm:presLayoutVars>
          <dgm:chMax val="0"/>
          <dgm:chPref val="0"/>
        </dgm:presLayoutVars>
      </dgm:prSet>
      <dgm:spPr/>
    </dgm:pt>
    <dgm:pt modelId="{1987E564-1F20-402B-BE1D-AEE93C437F9F}" type="pres">
      <dgm:prSet presAssocID="{9219E955-2A70-42EC-B403-AEE946DA59A8}" presName="Image" presStyleLbl="alignImgPlace1" presStyleIdx="1" presStyleCnt="3">
        <dgm:presLayoutVars>
          <dgm:chMax val="0"/>
          <dgm:chPref val="0"/>
        </dgm:presLayoutVars>
      </dgm:prSet>
      <dgm:spPr>
        <a:blipFill rotWithShape="1">
          <a:blip xmlns:r="http://schemas.openxmlformats.org/officeDocument/2006/relationships" r:embed="rId2"/>
          <a:srcRect/>
          <a:stretch>
            <a:fillRect l="-3000" r="-3000"/>
          </a:stretch>
        </a:blipFill>
      </dgm:spPr>
    </dgm:pt>
    <dgm:pt modelId="{81997BC5-A24D-4E81-89CA-F8566B212609}" type="pres">
      <dgm:prSet presAssocID="{9219E955-2A70-42EC-B403-AEE946DA59A8}" presName="ChildComposite" presStyleCnt="0"/>
      <dgm:spPr/>
    </dgm:pt>
    <dgm:pt modelId="{B65CE88C-EB20-451B-B483-16E9704B1970}" type="pres">
      <dgm:prSet presAssocID="{9219E955-2A70-42EC-B403-AEE946DA59A8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2825FD1-9682-4DE9-BB27-AA3503F8EB7E}" type="pres">
      <dgm:prSet presAssocID="{9219E955-2A70-42EC-B403-AEE946DA59A8}" presName="Parent" presStyleLbl="revTx" presStyleIdx="1" presStyleCnt="3">
        <dgm:presLayoutVars>
          <dgm:chMax val="1"/>
          <dgm:chPref val="0"/>
          <dgm:bulletEnabled val="1"/>
        </dgm:presLayoutVars>
      </dgm:prSet>
      <dgm:spPr/>
    </dgm:pt>
    <dgm:pt modelId="{13AA529B-3883-499C-BCD9-B1886664A316}" type="pres">
      <dgm:prSet presAssocID="{AF55EA72-0A68-4BB8-A525-711FB76D7603}" presName="sibTrans" presStyleCnt="0"/>
      <dgm:spPr/>
    </dgm:pt>
    <dgm:pt modelId="{9580D3E2-2CAE-4277-86D3-E7A4557A81DD}" type="pres">
      <dgm:prSet presAssocID="{3A12E42D-8BDA-4E17-B575-BFAE6E5A0C6C}" presName="composite" presStyleCnt="0">
        <dgm:presLayoutVars>
          <dgm:chMax val="1"/>
          <dgm:chPref val="1"/>
        </dgm:presLayoutVars>
      </dgm:prSet>
      <dgm:spPr/>
    </dgm:pt>
    <dgm:pt modelId="{AFFCC2A3-3366-42C0-9A8D-6A0B23DE60DB}" type="pres">
      <dgm:prSet presAssocID="{3A12E42D-8BDA-4E17-B575-BFAE6E5A0C6C}" presName="Accent" presStyleLbl="trAlignAcc1" presStyleIdx="2" presStyleCnt="3">
        <dgm:presLayoutVars>
          <dgm:chMax val="0"/>
          <dgm:chPref val="0"/>
        </dgm:presLayoutVars>
      </dgm:prSet>
      <dgm:spPr/>
    </dgm:pt>
    <dgm:pt modelId="{9936724B-B06B-40C2-8CBF-78EA6E0581AF}" type="pres">
      <dgm:prSet presAssocID="{3A12E42D-8BDA-4E17-B575-BFAE6E5A0C6C}" presName="Image" presStyleLbl="alignImgPlace1" presStyleIdx="2" presStyleCnt="3">
        <dgm:presLayoutVars>
          <dgm:chMax val="0"/>
          <dgm:chPref val="0"/>
        </dgm:presLayoutVars>
      </dgm:prSet>
      <dgm:spPr>
        <a:blipFill rotWithShape="1">
          <a:blip xmlns:r="http://schemas.openxmlformats.org/officeDocument/2006/relationships" r:embed="rId3"/>
          <a:srcRect/>
          <a:stretch>
            <a:fillRect l="-7000" r="-7000"/>
          </a:stretch>
        </a:blipFill>
      </dgm:spPr>
    </dgm:pt>
    <dgm:pt modelId="{EBF1D989-DD24-4B33-80E4-8D4D8A7BB169}" type="pres">
      <dgm:prSet presAssocID="{3A12E42D-8BDA-4E17-B575-BFAE6E5A0C6C}" presName="ChildComposite" presStyleCnt="0"/>
      <dgm:spPr/>
    </dgm:pt>
    <dgm:pt modelId="{8894767D-AA03-4F63-8B35-4A8A75965D66}" type="pres">
      <dgm:prSet presAssocID="{3A12E42D-8BDA-4E17-B575-BFAE6E5A0C6C}" presName="Child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DE3B1CE-A6D7-44E8-8089-C7D2CB492C18}" type="pres">
      <dgm:prSet presAssocID="{3A12E42D-8BDA-4E17-B575-BFAE6E5A0C6C}" presName="Parent" presStyleLbl="revTx" presStyleIdx="2" presStyleCnt="3">
        <dgm:presLayoutVars>
          <dgm:chMax val="1"/>
          <dgm:chPref val="0"/>
          <dgm:bulletEnabled val="1"/>
        </dgm:presLayoutVars>
      </dgm:prSet>
      <dgm:spPr/>
    </dgm:pt>
  </dgm:ptLst>
  <dgm:cxnLst>
    <dgm:cxn modelId="{D641A638-ADD7-4524-865B-54D8E5660E72}" type="presOf" srcId="{4AFA566F-0D8B-464E-A1B8-010170E9B685}" destId="{D0E6364F-2631-4EEF-915B-C7773409C7FC}" srcOrd="0" destOrd="0" presId="urn:microsoft.com/office/officeart/2008/layout/CaptionedPictures"/>
    <dgm:cxn modelId="{16F2C164-7877-4B5B-87BC-8DC3C32D824F}" srcId="{76CB09A1-6E19-419A-B1F6-1BAC8BC4A9B7}" destId="{4AFA566F-0D8B-464E-A1B8-010170E9B685}" srcOrd="0" destOrd="0" parTransId="{E905FDB0-91E1-4003-83FC-49C190EE3DEC}" sibTransId="{2932CD73-A968-44BF-B843-B2A7EF1A661B}"/>
    <dgm:cxn modelId="{63402156-E4E9-4460-A2CE-B0071039C68E}" srcId="{76CB09A1-6E19-419A-B1F6-1BAC8BC4A9B7}" destId="{9219E955-2A70-42EC-B403-AEE946DA59A8}" srcOrd="1" destOrd="0" parTransId="{E68B62BB-AF51-4656-B9CC-E39BCB9751A6}" sibTransId="{AF55EA72-0A68-4BB8-A525-711FB76D7603}"/>
    <dgm:cxn modelId="{06C49257-A253-4975-B698-5367F3474A22}" type="presOf" srcId="{9219E955-2A70-42EC-B403-AEE946DA59A8}" destId="{92825FD1-9682-4DE9-BB27-AA3503F8EB7E}" srcOrd="0" destOrd="0" presId="urn:microsoft.com/office/officeart/2008/layout/CaptionedPictures"/>
    <dgm:cxn modelId="{2D61CE59-0A13-4F5F-9BF1-CC2B98F463E1}" srcId="{76CB09A1-6E19-419A-B1F6-1BAC8BC4A9B7}" destId="{3A12E42D-8BDA-4E17-B575-BFAE6E5A0C6C}" srcOrd="2" destOrd="0" parTransId="{0F1FBB33-E476-4394-AD66-07464AEDD7B9}" sibTransId="{01380670-5E0A-4CBC-9D30-01248E8A20CB}"/>
    <dgm:cxn modelId="{82F7CA98-936A-4074-B76C-6F78C9D604A1}" type="presOf" srcId="{3A12E42D-8BDA-4E17-B575-BFAE6E5A0C6C}" destId="{DDE3B1CE-A6D7-44E8-8089-C7D2CB492C18}" srcOrd="0" destOrd="0" presId="urn:microsoft.com/office/officeart/2008/layout/CaptionedPictures"/>
    <dgm:cxn modelId="{BC7D34A2-DA2E-4E36-9BE7-009E1F81DF11}" type="presOf" srcId="{76CB09A1-6E19-419A-B1F6-1BAC8BC4A9B7}" destId="{815601E9-18DE-456D-85E3-FA6B8DF70700}" srcOrd="0" destOrd="0" presId="urn:microsoft.com/office/officeart/2008/layout/CaptionedPictures"/>
    <dgm:cxn modelId="{B06A2FE5-2038-4B6F-9763-6B94A290BA57}" type="presParOf" srcId="{815601E9-18DE-456D-85E3-FA6B8DF70700}" destId="{963EB1CF-3885-4CB4-AD27-A79094C29085}" srcOrd="0" destOrd="0" presId="urn:microsoft.com/office/officeart/2008/layout/CaptionedPictures"/>
    <dgm:cxn modelId="{6D4B4210-D5A4-4D30-8366-CBDFD6EFF293}" type="presParOf" srcId="{963EB1CF-3885-4CB4-AD27-A79094C29085}" destId="{2382E82B-A63B-4198-86E1-B1BD26AD90FB}" srcOrd="0" destOrd="0" presId="urn:microsoft.com/office/officeart/2008/layout/CaptionedPictures"/>
    <dgm:cxn modelId="{7560C35F-5C04-4AD4-973F-AA67312381D9}" type="presParOf" srcId="{963EB1CF-3885-4CB4-AD27-A79094C29085}" destId="{73460731-D796-4598-90D5-6ED238710130}" srcOrd="1" destOrd="0" presId="urn:microsoft.com/office/officeart/2008/layout/CaptionedPictures"/>
    <dgm:cxn modelId="{B43E2413-FB7C-4DDD-9D3A-850F917B9B1B}" type="presParOf" srcId="{963EB1CF-3885-4CB4-AD27-A79094C29085}" destId="{8C88AA2E-B995-4B69-BF5F-FBD4595E159A}" srcOrd="2" destOrd="0" presId="urn:microsoft.com/office/officeart/2008/layout/CaptionedPictures"/>
    <dgm:cxn modelId="{11998383-17B2-418F-A338-92244B7F06AA}" type="presParOf" srcId="{8C88AA2E-B995-4B69-BF5F-FBD4595E159A}" destId="{E442436E-F6FA-48EA-AE1B-125291957D4E}" srcOrd="0" destOrd="0" presId="urn:microsoft.com/office/officeart/2008/layout/CaptionedPictures"/>
    <dgm:cxn modelId="{A8832501-446C-4D5B-9493-92F0E6AB4199}" type="presParOf" srcId="{8C88AA2E-B995-4B69-BF5F-FBD4595E159A}" destId="{D0E6364F-2631-4EEF-915B-C7773409C7FC}" srcOrd="1" destOrd="0" presId="urn:microsoft.com/office/officeart/2008/layout/CaptionedPictures"/>
    <dgm:cxn modelId="{4AD443B9-A172-4C4E-A1F1-A016A584FC67}" type="presParOf" srcId="{815601E9-18DE-456D-85E3-FA6B8DF70700}" destId="{84DCDE05-5474-44C5-B13B-BE402D3FA85C}" srcOrd="1" destOrd="0" presId="urn:microsoft.com/office/officeart/2008/layout/CaptionedPictures"/>
    <dgm:cxn modelId="{D3F76004-A2AC-472C-8BCA-1B63C1B098BE}" type="presParOf" srcId="{815601E9-18DE-456D-85E3-FA6B8DF70700}" destId="{9CA1AC98-AE7B-4591-A56E-2EB77544D8BA}" srcOrd="2" destOrd="0" presId="urn:microsoft.com/office/officeart/2008/layout/CaptionedPictures"/>
    <dgm:cxn modelId="{2E3C4A06-15D5-48A7-B3A0-EEFDA158727C}" type="presParOf" srcId="{9CA1AC98-AE7B-4591-A56E-2EB77544D8BA}" destId="{5DC3E9AE-6380-46D4-83B6-2F352323282B}" srcOrd="0" destOrd="0" presId="urn:microsoft.com/office/officeart/2008/layout/CaptionedPictures"/>
    <dgm:cxn modelId="{1EDBED5F-C8B3-4C0D-8F8C-E243ED13DE8C}" type="presParOf" srcId="{9CA1AC98-AE7B-4591-A56E-2EB77544D8BA}" destId="{1987E564-1F20-402B-BE1D-AEE93C437F9F}" srcOrd="1" destOrd="0" presId="urn:microsoft.com/office/officeart/2008/layout/CaptionedPictures"/>
    <dgm:cxn modelId="{77EC504F-DC4C-496F-B729-AFC00E9A10A5}" type="presParOf" srcId="{9CA1AC98-AE7B-4591-A56E-2EB77544D8BA}" destId="{81997BC5-A24D-4E81-89CA-F8566B212609}" srcOrd="2" destOrd="0" presId="urn:microsoft.com/office/officeart/2008/layout/CaptionedPictures"/>
    <dgm:cxn modelId="{8F968B6A-14E7-434A-A243-84A8D0E3461E}" type="presParOf" srcId="{81997BC5-A24D-4E81-89CA-F8566B212609}" destId="{B65CE88C-EB20-451B-B483-16E9704B1970}" srcOrd="0" destOrd="0" presId="urn:microsoft.com/office/officeart/2008/layout/CaptionedPictures"/>
    <dgm:cxn modelId="{4A0C9C7D-37FB-4634-ADA1-32398C1B7E8F}" type="presParOf" srcId="{81997BC5-A24D-4E81-89CA-F8566B212609}" destId="{92825FD1-9682-4DE9-BB27-AA3503F8EB7E}" srcOrd="1" destOrd="0" presId="urn:microsoft.com/office/officeart/2008/layout/CaptionedPictures"/>
    <dgm:cxn modelId="{6F309207-9C05-49BB-B10D-7EA302E4430F}" type="presParOf" srcId="{815601E9-18DE-456D-85E3-FA6B8DF70700}" destId="{13AA529B-3883-499C-BCD9-B1886664A316}" srcOrd="3" destOrd="0" presId="urn:microsoft.com/office/officeart/2008/layout/CaptionedPictures"/>
    <dgm:cxn modelId="{66EA23E6-12C3-4412-B56C-EDC9F1B33D62}" type="presParOf" srcId="{815601E9-18DE-456D-85E3-FA6B8DF70700}" destId="{9580D3E2-2CAE-4277-86D3-E7A4557A81DD}" srcOrd="4" destOrd="0" presId="urn:microsoft.com/office/officeart/2008/layout/CaptionedPictures"/>
    <dgm:cxn modelId="{1875CACC-4A8B-4381-BF03-EE2ED46B22BB}" type="presParOf" srcId="{9580D3E2-2CAE-4277-86D3-E7A4557A81DD}" destId="{AFFCC2A3-3366-42C0-9A8D-6A0B23DE60DB}" srcOrd="0" destOrd="0" presId="urn:microsoft.com/office/officeart/2008/layout/CaptionedPictures"/>
    <dgm:cxn modelId="{5578E2EB-484E-462B-8C9F-C1CC2F0AF88C}" type="presParOf" srcId="{9580D3E2-2CAE-4277-86D3-E7A4557A81DD}" destId="{9936724B-B06B-40C2-8CBF-78EA6E0581AF}" srcOrd="1" destOrd="0" presId="urn:microsoft.com/office/officeart/2008/layout/CaptionedPictures"/>
    <dgm:cxn modelId="{07EB972B-5D0D-4967-A2E9-EC1B3B73E614}" type="presParOf" srcId="{9580D3E2-2CAE-4277-86D3-E7A4557A81DD}" destId="{EBF1D989-DD24-4B33-80E4-8D4D8A7BB169}" srcOrd="2" destOrd="0" presId="urn:microsoft.com/office/officeart/2008/layout/CaptionedPictures"/>
    <dgm:cxn modelId="{19A91412-9478-495B-B77E-3B876ED366A3}" type="presParOf" srcId="{EBF1D989-DD24-4B33-80E4-8D4D8A7BB169}" destId="{8894767D-AA03-4F63-8B35-4A8A75965D66}" srcOrd="0" destOrd="0" presId="urn:microsoft.com/office/officeart/2008/layout/CaptionedPictures"/>
    <dgm:cxn modelId="{9090983F-9707-4304-BDCD-8BFA568EB759}" type="presParOf" srcId="{EBF1D989-DD24-4B33-80E4-8D4D8A7BB169}" destId="{DDE3B1CE-A6D7-44E8-8089-C7D2CB492C18}" srcOrd="1" destOrd="0" presId="urn:microsoft.com/office/officeart/2008/layout/CaptionedPicture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BD48E5-9123-429C-AE50-31FAC28D3901}" type="doc">
      <dgm:prSet loTypeId="urn:microsoft.com/office/officeart/2008/layout/VerticalCurvedList" loCatId="list" qsTypeId="urn:microsoft.com/office/officeart/2005/8/quickstyle/3d3" qsCatId="3D" csTypeId="urn:microsoft.com/office/officeart/2005/8/colors/accent0_3" csCatId="mainScheme" phldr="1"/>
      <dgm:spPr/>
      <dgm:t>
        <a:bodyPr/>
        <a:lstStyle/>
        <a:p>
          <a:endParaRPr lang="es-MX"/>
        </a:p>
      </dgm:t>
    </dgm:pt>
    <dgm:pt modelId="{BCB36238-9FA4-4604-BE9A-2D8A027F0E37}">
      <dgm:prSet phldrT="[Texto]"/>
      <dgm:spPr/>
      <dgm:t>
        <a:bodyPr/>
        <a:lstStyle/>
        <a:p>
          <a:r>
            <a:rPr lang="es-ES" b="1" dirty="0" err="1"/>
            <a:t>Detection</a:t>
          </a:r>
          <a:r>
            <a:rPr lang="es-ES" b="1" dirty="0"/>
            <a:t> </a:t>
          </a:r>
          <a:r>
            <a:rPr lang="es-ES" b="1" dirty="0" err="1"/>
            <a:t>of</a:t>
          </a:r>
          <a:r>
            <a:rPr lang="es-ES" b="1" dirty="0"/>
            <a:t> </a:t>
          </a:r>
          <a:r>
            <a:rPr lang="es-ES" b="1" dirty="0" err="1"/>
            <a:t>the</a:t>
          </a:r>
          <a:r>
            <a:rPr lang="es-ES" b="1" dirty="0"/>
            <a:t> faces in </a:t>
          </a:r>
          <a:r>
            <a:rPr lang="es-ES" b="1" dirty="0" err="1"/>
            <a:t>the</a:t>
          </a:r>
          <a:r>
            <a:rPr lang="es-ES" b="1" dirty="0"/>
            <a:t> </a:t>
          </a:r>
          <a:r>
            <a:rPr lang="es-ES" b="1" dirty="0" err="1"/>
            <a:t>given</a:t>
          </a:r>
          <a:r>
            <a:rPr lang="es-ES" b="1" dirty="0"/>
            <a:t> </a:t>
          </a:r>
          <a:r>
            <a:rPr lang="es-ES" b="1" dirty="0" err="1"/>
            <a:t>image</a:t>
          </a:r>
          <a:r>
            <a:rPr lang="es-ES" b="1" dirty="0"/>
            <a:t>.</a:t>
          </a:r>
          <a:endParaRPr lang="es-MX" dirty="0"/>
        </a:p>
      </dgm:t>
    </dgm:pt>
    <dgm:pt modelId="{9178D874-57BA-4F2B-97E7-EFF8EC576856}" type="parTrans" cxnId="{28A9F860-1A40-4F45-95EF-046722B62B31}">
      <dgm:prSet/>
      <dgm:spPr/>
      <dgm:t>
        <a:bodyPr/>
        <a:lstStyle/>
        <a:p>
          <a:endParaRPr lang="es-MX"/>
        </a:p>
      </dgm:t>
    </dgm:pt>
    <dgm:pt modelId="{4ACC1CF9-2A5A-4A92-A046-399F6407EEA4}" type="sibTrans" cxnId="{28A9F860-1A40-4F45-95EF-046722B62B31}">
      <dgm:prSet/>
      <dgm:spPr/>
      <dgm:t>
        <a:bodyPr/>
        <a:lstStyle/>
        <a:p>
          <a:endParaRPr lang="es-MX"/>
        </a:p>
      </dgm:t>
    </dgm:pt>
    <dgm:pt modelId="{3E0E6262-D02A-4829-A2BE-2E6A07D2F15D}">
      <dgm:prSet phldrT="[Texto]"/>
      <dgm:spPr/>
      <dgm:t>
        <a:bodyPr/>
        <a:lstStyle/>
        <a:p>
          <a:r>
            <a:rPr lang="es-MX" dirty="0"/>
            <a:t>In </a:t>
          </a:r>
          <a:r>
            <a:rPr lang="es-MX" dirty="0" err="1"/>
            <a:t>this</a:t>
          </a:r>
          <a:r>
            <a:rPr lang="es-MX" dirty="0"/>
            <a:t> </a:t>
          </a:r>
          <a:r>
            <a:rPr lang="es-MX" dirty="0" err="1"/>
            <a:t>part</a:t>
          </a:r>
          <a:r>
            <a:rPr lang="es-MX" dirty="0"/>
            <a:t> </a:t>
          </a:r>
          <a:r>
            <a:rPr lang="es-MX" dirty="0" err="1"/>
            <a:t>we</a:t>
          </a:r>
          <a:r>
            <a:rPr lang="es-MX" dirty="0"/>
            <a:t> </a:t>
          </a:r>
          <a:r>
            <a:rPr lang="es-MX" dirty="0" err="1"/>
            <a:t>have</a:t>
          </a:r>
          <a:r>
            <a:rPr lang="es-MX" dirty="0"/>
            <a:t> </a:t>
          </a:r>
          <a:r>
            <a:rPr lang="es-MX" dirty="0" err="1"/>
            <a:t>to</a:t>
          </a:r>
          <a:r>
            <a:rPr lang="es-MX" dirty="0"/>
            <a:t> </a:t>
          </a:r>
          <a:r>
            <a:rPr lang="es-MX" dirty="0" err="1"/>
            <a:t>find</a:t>
          </a:r>
          <a:r>
            <a:rPr lang="es-MX" dirty="0"/>
            <a:t> </a:t>
          </a:r>
          <a:r>
            <a:rPr lang="es-MX" dirty="0" err="1"/>
            <a:t>the</a:t>
          </a:r>
          <a:r>
            <a:rPr lang="es-MX" dirty="0"/>
            <a:t> </a:t>
          </a:r>
          <a:r>
            <a:rPr lang="es-MX" dirty="0" err="1"/>
            <a:t>location</a:t>
          </a:r>
          <a:r>
            <a:rPr lang="es-MX" dirty="0"/>
            <a:t> </a:t>
          </a:r>
          <a:r>
            <a:rPr lang="es-MX" dirty="0" err="1"/>
            <a:t>of</a:t>
          </a:r>
          <a:r>
            <a:rPr lang="es-MX" dirty="0"/>
            <a:t> </a:t>
          </a:r>
          <a:r>
            <a:rPr lang="es-MX" dirty="0" err="1"/>
            <a:t>the</a:t>
          </a:r>
          <a:r>
            <a:rPr lang="es-MX" dirty="0"/>
            <a:t> faces in </a:t>
          </a:r>
          <a:r>
            <a:rPr lang="es-MX" dirty="0" err="1"/>
            <a:t>image</a:t>
          </a:r>
          <a:endParaRPr lang="es-MX" dirty="0"/>
        </a:p>
      </dgm:t>
    </dgm:pt>
    <dgm:pt modelId="{5E58688A-19CF-40C0-A2F7-68B1F1523476}" type="parTrans" cxnId="{964DDBB6-78CA-4088-8C33-83D6B61AA490}">
      <dgm:prSet/>
      <dgm:spPr/>
      <dgm:t>
        <a:bodyPr/>
        <a:lstStyle/>
        <a:p>
          <a:endParaRPr lang="es-MX"/>
        </a:p>
      </dgm:t>
    </dgm:pt>
    <dgm:pt modelId="{0A352B25-416E-49B4-BB8C-D6C214F9E7F3}" type="sibTrans" cxnId="{964DDBB6-78CA-4088-8C33-83D6B61AA490}">
      <dgm:prSet/>
      <dgm:spPr/>
      <dgm:t>
        <a:bodyPr/>
        <a:lstStyle/>
        <a:p>
          <a:endParaRPr lang="es-MX"/>
        </a:p>
      </dgm:t>
    </dgm:pt>
    <dgm:pt modelId="{DF43B2FF-BE93-45D8-AD68-AC11CC81B97B}">
      <dgm:prSet phldrT="[Texto]"/>
      <dgm:spPr/>
      <dgm:t>
        <a:bodyPr/>
        <a:lstStyle/>
        <a:p>
          <a:r>
            <a:rPr lang="es-ES" b="1" dirty="0" err="1"/>
            <a:t>Extraction</a:t>
          </a:r>
          <a:r>
            <a:rPr lang="es-ES" b="1" dirty="0"/>
            <a:t> </a:t>
          </a:r>
          <a:r>
            <a:rPr lang="es-ES" b="1" dirty="0" err="1"/>
            <a:t>of</a:t>
          </a:r>
          <a:r>
            <a:rPr lang="es-ES" b="1" dirty="0"/>
            <a:t> </a:t>
          </a:r>
          <a:r>
            <a:rPr lang="es-ES" b="1" dirty="0" err="1"/>
            <a:t>the</a:t>
          </a:r>
          <a:r>
            <a:rPr lang="es-ES" b="1" dirty="0"/>
            <a:t> </a:t>
          </a:r>
          <a:r>
            <a:rPr lang="es-ES" b="1" dirty="0" err="1"/>
            <a:t>biomedical</a:t>
          </a:r>
          <a:r>
            <a:rPr lang="es-ES" b="1" dirty="0"/>
            <a:t> </a:t>
          </a:r>
          <a:r>
            <a:rPr lang="es-ES" b="1" dirty="0" err="1"/>
            <a:t>measures</a:t>
          </a:r>
          <a:r>
            <a:rPr lang="es-ES" b="1" dirty="0"/>
            <a:t> </a:t>
          </a:r>
          <a:r>
            <a:rPr lang="es-ES" b="1" dirty="0" err="1"/>
            <a:t>of</a:t>
          </a:r>
          <a:r>
            <a:rPr lang="es-ES" b="1" dirty="0"/>
            <a:t> </a:t>
          </a:r>
          <a:r>
            <a:rPr lang="es-ES" b="1" dirty="0" err="1"/>
            <a:t>the</a:t>
          </a:r>
          <a:r>
            <a:rPr lang="es-ES" b="1" dirty="0"/>
            <a:t> fase.</a:t>
          </a:r>
          <a:endParaRPr lang="es-MX" dirty="0"/>
        </a:p>
      </dgm:t>
    </dgm:pt>
    <dgm:pt modelId="{08A654A0-D8FD-47C7-BCDF-EF0D1D4D1D49}" type="parTrans" cxnId="{8E0B5BBE-E1A1-4607-81ED-697C4A7B5679}">
      <dgm:prSet/>
      <dgm:spPr/>
      <dgm:t>
        <a:bodyPr/>
        <a:lstStyle/>
        <a:p>
          <a:endParaRPr lang="es-MX"/>
        </a:p>
      </dgm:t>
    </dgm:pt>
    <dgm:pt modelId="{DDC4511F-57E3-4FAF-A9DF-AA5AFEBDA6A6}" type="sibTrans" cxnId="{8E0B5BBE-E1A1-4607-81ED-697C4A7B5679}">
      <dgm:prSet/>
      <dgm:spPr/>
      <dgm:t>
        <a:bodyPr/>
        <a:lstStyle/>
        <a:p>
          <a:endParaRPr lang="es-MX"/>
        </a:p>
      </dgm:t>
    </dgm:pt>
    <dgm:pt modelId="{E05A35F7-89A1-4D2E-A42B-AC2B24A1EC2E}">
      <dgm:prSet phldrT="[Texto]"/>
      <dgm:spPr/>
      <dgm:t>
        <a:bodyPr/>
        <a:lstStyle/>
        <a:p>
          <a:r>
            <a:rPr lang="es-ES" dirty="0"/>
            <a:t>Here </a:t>
          </a:r>
          <a:r>
            <a:rPr lang="es-ES" dirty="0" err="1"/>
            <a:t>we</a:t>
          </a:r>
          <a:r>
            <a:rPr lang="es-ES" dirty="0"/>
            <a:t> </a:t>
          </a:r>
          <a:r>
            <a:rPr lang="es-ES" dirty="0" err="1"/>
            <a:t>have</a:t>
          </a:r>
          <a:r>
            <a:rPr lang="es-ES" dirty="0"/>
            <a:t> </a:t>
          </a:r>
          <a:r>
            <a:rPr lang="es-ES" dirty="0" err="1"/>
            <a:t>to</a:t>
          </a:r>
          <a:r>
            <a:rPr lang="es-ES" dirty="0"/>
            <a:t> use </a:t>
          </a:r>
          <a:r>
            <a:rPr lang="es-ES" dirty="0" err="1"/>
            <a:t>the</a:t>
          </a:r>
          <a:r>
            <a:rPr lang="es-ES" dirty="0"/>
            <a:t> </a:t>
          </a:r>
          <a:r>
            <a:rPr lang="es-ES" dirty="0" err="1"/>
            <a:t>locatios</a:t>
          </a:r>
          <a:r>
            <a:rPr lang="es-ES" dirty="0"/>
            <a:t> </a:t>
          </a:r>
          <a:r>
            <a:rPr lang="es-ES" dirty="0" err="1"/>
            <a:t>previusly</a:t>
          </a:r>
          <a:r>
            <a:rPr lang="es-ES" dirty="0"/>
            <a:t> </a:t>
          </a:r>
          <a:r>
            <a:rPr lang="es-ES" dirty="0" err="1"/>
            <a:t>found</a:t>
          </a:r>
          <a:r>
            <a:rPr lang="es-ES" dirty="0"/>
            <a:t> </a:t>
          </a:r>
          <a:r>
            <a:rPr lang="es-ES" dirty="0" err="1"/>
            <a:t>to</a:t>
          </a:r>
          <a:r>
            <a:rPr lang="es-ES" dirty="0"/>
            <a:t> </a:t>
          </a:r>
          <a:r>
            <a:rPr lang="es-ES" dirty="0" err="1"/>
            <a:t>generate</a:t>
          </a:r>
          <a:r>
            <a:rPr lang="es-ES" dirty="0"/>
            <a:t> </a:t>
          </a:r>
          <a:r>
            <a:rPr lang="es-ES" dirty="0" err="1"/>
            <a:t>the</a:t>
          </a:r>
          <a:r>
            <a:rPr lang="es-ES" dirty="0"/>
            <a:t> </a:t>
          </a:r>
          <a:r>
            <a:rPr lang="es-ES" dirty="0" err="1"/>
            <a:t>needed</a:t>
          </a:r>
          <a:r>
            <a:rPr lang="es-ES" dirty="0"/>
            <a:t> data </a:t>
          </a:r>
          <a:r>
            <a:rPr lang="es-ES" dirty="0" err="1"/>
            <a:t>form</a:t>
          </a:r>
          <a:r>
            <a:rPr lang="es-ES" dirty="0"/>
            <a:t> </a:t>
          </a:r>
          <a:r>
            <a:rPr lang="es-ES" dirty="0" err="1"/>
            <a:t>the</a:t>
          </a:r>
          <a:r>
            <a:rPr lang="es-ES" dirty="0"/>
            <a:t> </a:t>
          </a:r>
          <a:r>
            <a:rPr lang="es-ES" dirty="0" err="1"/>
            <a:t>image</a:t>
          </a:r>
          <a:r>
            <a:rPr lang="es-ES" dirty="0"/>
            <a:t> </a:t>
          </a:r>
          <a:endParaRPr lang="es-MX" dirty="0"/>
        </a:p>
      </dgm:t>
    </dgm:pt>
    <dgm:pt modelId="{DC82FDA4-650A-401D-9A16-96BD273AB410}" type="parTrans" cxnId="{A9221DAA-6CAF-4C8F-889A-40EDA196E901}">
      <dgm:prSet/>
      <dgm:spPr/>
      <dgm:t>
        <a:bodyPr/>
        <a:lstStyle/>
        <a:p>
          <a:endParaRPr lang="es-MX"/>
        </a:p>
      </dgm:t>
    </dgm:pt>
    <dgm:pt modelId="{70C7C495-974F-4263-8D29-C4BF2BC1A9CA}" type="sibTrans" cxnId="{A9221DAA-6CAF-4C8F-889A-40EDA196E901}">
      <dgm:prSet/>
      <dgm:spPr/>
      <dgm:t>
        <a:bodyPr/>
        <a:lstStyle/>
        <a:p>
          <a:endParaRPr lang="es-MX"/>
        </a:p>
      </dgm:t>
    </dgm:pt>
    <dgm:pt modelId="{E32AEFBA-4F59-42DE-B573-32D4BFFCC5E5}">
      <dgm:prSet phldrT="[Texto]"/>
      <dgm:spPr/>
      <dgm:t>
        <a:bodyPr/>
        <a:lstStyle/>
        <a:p>
          <a:r>
            <a:rPr lang="en-US" dirty="0"/>
            <a:t>Obtaining the information to compare with the image</a:t>
          </a:r>
          <a:endParaRPr lang="es-MX" dirty="0"/>
        </a:p>
      </dgm:t>
    </dgm:pt>
    <dgm:pt modelId="{542CB908-EFC9-47E2-B9D3-CCC9EE7CAB62}" type="parTrans" cxnId="{9A78A91F-A1A1-4F56-BF42-393D373066DA}">
      <dgm:prSet/>
      <dgm:spPr/>
      <dgm:t>
        <a:bodyPr/>
        <a:lstStyle/>
        <a:p>
          <a:endParaRPr lang="es-MX"/>
        </a:p>
      </dgm:t>
    </dgm:pt>
    <dgm:pt modelId="{A2CEDE57-B00B-48C9-A98F-5127AFD9C48C}" type="sibTrans" cxnId="{9A78A91F-A1A1-4F56-BF42-393D373066DA}">
      <dgm:prSet/>
      <dgm:spPr/>
      <dgm:t>
        <a:bodyPr/>
        <a:lstStyle/>
        <a:p>
          <a:endParaRPr lang="es-MX"/>
        </a:p>
      </dgm:t>
    </dgm:pt>
    <dgm:pt modelId="{47426F5E-0504-4D87-803F-93D09C4FA7E0}">
      <dgm:prSet phldrT="[Texto]"/>
      <dgm:spPr/>
      <dgm:t>
        <a:bodyPr/>
        <a:lstStyle/>
        <a:p>
          <a:r>
            <a:rPr lang="es-ES" dirty="0"/>
            <a:t>In </a:t>
          </a:r>
          <a:r>
            <a:rPr lang="es-ES" dirty="0" err="1"/>
            <a:t>order</a:t>
          </a:r>
          <a:r>
            <a:rPr lang="es-ES" dirty="0"/>
            <a:t> </a:t>
          </a:r>
          <a:r>
            <a:rPr lang="es-ES" dirty="0" err="1"/>
            <a:t>to</a:t>
          </a:r>
          <a:r>
            <a:rPr lang="es-ES" dirty="0"/>
            <a:t> compárate </a:t>
          </a:r>
          <a:r>
            <a:rPr lang="es-ES" dirty="0" err="1"/>
            <a:t>the</a:t>
          </a:r>
          <a:r>
            <a:rPr lang="es-ES" dirty="0"/>
            <a:t> </a:t>
          </a:r>
          <a:r>
            <a:rPr lang="es-ES" dirty="0" err="1"/>
            <a:t>extract</a:t>
          </a:r>
          <a:r>
            <a:rPr lang="es-ES" dirty="0"/>
            <a:t> </a:t>
          </a:r>
          <a:r>
            <a:rPr lang="es-ES" dirty="0" err="1"/>
            <a:t>information</a:t>
          </a:r>
          <a:r>
            <a:rPr lang="es-ES" dirty="0"/>
            <a:t> </a:t>
          </a:r>
          <a:r>
            <a:rPr lang="es-ES" dirty="0" err="1"/>
            <a:t>we</a:t>
          </a:r>
          <a:r>
            <a:rPr lang="es-ES" dirty="0"/>
            <a:t> </a:t>
          </a:r>
          <a:r>
            <a:rPr lang="es-ES" dirty="0" err="1"/>
            <a:t>have</a:t>
          </a:r>
          <a:r>
            <a:rPr lang="es-ES" dirty="0"/>
            <a:t> </a:t>
          </a:r>
          <a:r>
            <a:rPr lang="es-ES" dirty="0" err="1"/>
            <a:t>count</a:t>
          </a:r>
          <a:r>
            <a:rPr lang="es-ES" dirty="0"/>
            <a:t> </a:t>
          </a:r>
          <a:r>
            <a:rPr lang="es-ES" dirty="0" err="1"/>
            <a:t>with</a:t>
          </a:r>
          <a:r>
            <a:rPr lang="es-ES" dirty="0"/>
            <a:t> data </a:t>
          </a:r>
          <a:r>
            <a:rPr lang="es-ES" dirty="0" err="1"/>
            <a:t>previously</a:t>
          </a:r>
          <a:r>
            <a:rPr lang="es-ES" dirty="0"/>
            <a:t> </a:t>
          </a:r>
          <a:r>
            <a:rPr lang="es-ES" dirty="0" err="1"/>
            <a:t>learn</a:t>
          </a:r>
          <a:r>
            <a:rPr lang="es-ES" dirty="0"/>
            <a:t>.</a:t>
          </a:r>
          <a:endParaRPr lang="es-MX" dirty="0"/>
        </a:p>
      </dgm:t>
    </dgm:pt>
    <dgm:pt modelId="{A641E908-62F1-47C6-B481-E6486DEAA728}" type="parTrans" cxnId="{71E5DF8F-5C61-4C9B-B353-69D13DD12E2E}">
      <dgm:prSet/>
      <dgm:spPr/>
      <dgm:t>
        <a:bodyPr/>
        <a:lstStyle/>
        <a:p>
          <a:endParaRPr lang="es-MX"/>
        </a:p>
      </dgm:t>
    </dgm:pt>
    <dgm:pt modelId="{EFD4D019-B3E7-4EED-A0D9-26B5E0E9F3B5}" type="sibTrans" cxnId="{71E5DF8F-5C61-4C9B-B353-69D13DD12E2E}">
      <dgm:prSet/>
      <dgm:spPr/>
      <dgm:t>
        <a:bodyPr/>
        <a:lstStyle/>
        <a:p>
          <a:endParaRPr lang="es-MX"/>
        </a:p>
      </dgm:t>
    </dgm:pt>
    <dgm:pt modelId="{A8D9E8E3-6C63-43D4-8D73-CF49C1354FB5}">
      <dgm:prSet phldrT="[Texto]"/>
      <dgm:spPr/>
      <dgm:t>
        <a:bodyPr/>
        <a:lstStyle/>
        <a:p>
          <a:r>
            <a:rPr lang="es-MX" dirty="0" err="1"/>
            <a:t>Face</a:t>
          </a:r>
          <a:r>
            <a:rPr lang="es-MX" dirty="0"/>
            <a:t> </a:t>
          </a:r>
          <a:r>
            <a:rPr lang="es-MX" dirty="0" err="1"/>
            <a:t>recognition</a:t>
          </a:r>
          <a:endParaRPr lang="es-MX" dirty="0"/>
        </a:p>
      </dgm:t>
    </dgm:pt>
    <dgm:pt modelId="{D5BBAAFA-0D27-4FC3-8CA9-002C65BBCE0C}" type="parTrans" cxnId="{3B9FA1CA-5106-48E9-A70D-6FEBA1245CFB}">
      <dgm:prSet/>
      <dgm:spPr/>
      <dgm:t>
        <a:bodyPr/>
        <a:lstStyle/>
        <a:p>
          <a:endParaRPr lang="es-MX"/>
        </a:p>
      </dgm:t>
    </dgm:pt>
    <dgm:pt modelId="{41A58D1E-99BD-49C2-9D0C-C0C802037D2C}" type="sibTrans" cxnId="{3B9FA1CA-5106-48E9-A70D-6FEBA1245CFB}">
      <dgm:prSet/>
      <dgm:spPr/>
      <dgm:t>
        <a:bodyPr/>
        <a:lstStyle/>
        <a:p>
          <a:endParaRPr lang="es-MX"/>
        </a:p>
      </dgm:t>
    </dgm:pt>
    <dgm:pt modelId="{CB7FA62C-CB4E-4CAE-A2F7-E271C51282F3}">
      <dgm:prSet phldrT="[Texto]"/>
      <dgm:spPr/>
      <dgm:t>
        <a:bodyPr/>
        <a:lstStyle/>
        <a:p>
          <a:r>
            <a:rPr lang="es-ES" dirty="0" err="1"/>
            <a:t>Comparation</a:t>
          </a:r>
          <a:r>
            <a:rPr lang="es-ES" dirty="0"/>
            <a:t> </a:t>
          </a:r>
          <a:r>
            <a:rPr lang="es-ES" dirty="0" err="1"/>
            <a:t>to</a:t>
          </a:r>
          <a:r>
            <a:rPr lang="es-ES" dirty="0"/>
            <a:t> </a:t>
          </a:r>
          <a:r>
            <a:rPr lang="es-ES" dirty="0" err="1"/>
            <a:t>the</a:t>
          </a:r>
          <a:r>
            <a:rPr lang="es-ES" dirty="0"/>
            <a:t> data </a:t>
          </a:r>
          <a:r>
            <a:rPr lang="es-ES" dirty="0" err="1"/>
            <a:t>to</a:t>
          </a:r>
          <a:r>
            <a:rPr lang="es-ES" dirty="0"/>
            <a:t> </a:t>
          </a:r>
          <a:r>
            <a:rPr lang="es-ES" dirty="0" err="1"/>
            <a:t>search</a:t>
          </a:r>
          <a:r>
            <a:rPr lang="es-ES" dirty="0"/>
            <a:t> </a:t>
          </a:r>
          <a:r>
            <a:rPr lang="es-ES" dirty="0" err="1"/>
            <a:t>for</a:t>
          </a:r>
          <a:r>
            <a:rPr lang="es-ES" dirty="0"/>
            <a:t> </a:t>
          </a:r>
          <a:r>
            <a:rPr lang="es-ES" dirty="0" err="1"/>
            <a:t>the</a:t>
          </a:r>
          <a:r>
            <a:rPr lang="es-ES" dirty="0"/>
            <a:t> </a:t>
          </a:r>
          <a:r>
            <a:rPr lang="es-ES" dirty="0" err="1"/>
            <a:t>similarities</a:t>
          </a:r>
          <a:r>
            <a:rPr lang="es-ES" dirty="0"/>
            <a:t>.</a:t>
          </a:r>
          <a:endParaRPr lang="es-MX" dirty="0"/>
        </a:p>
      </dgm:t>
    </dgm:pt>
    <dgm:pt modelId="{8F69B846-58B4-4537-AACB-35AC08EFA769}" type="parTrans" cxnId="{8B356889-CEA8-4146-9249-0659E01892EE}">
      <dgm:prSet/>
      <dgm:spPr/>
      <dgm:t>
        <a:bodyPr/>
        <a:lstStyle/>
        <a:p>
          <a:endParaRPr lang="es-MX"/>
        </a:p>
      </dgm:t>
    </dgm:pt>
    <dgm:pt modelId="{2A3552E3-8E0E-4339-A88D-33812EDCF042}" type="sibTrans" cxnId="{8B356889-CEA8-4146-9249-0659E01892EE}">
      <dgm:prSet/>
      <dgm:spPr/>
      <dgm:t>
        <a:bodyPr/>
        <a:lstStyle/>
        <a:p>
          <a:endParaRPr lang="es-MX"/>
        </a:p>
      </dgm:t>
    </dgm:pt>
    <dgm:pt modelId="{EA7C8082-4A15-4CCF-8008-9856B4ECD91E}" type="pres">
      <dgm:prSet presAssocID="{E4BD48E5-9123-429C-AE50-31FAC28D3901}" presName="Name0" presStyleCnt="0">
        <dgm:presLayoutVars>
          <dgm:chMax val="7"/>
          <dgm:chPref val="7"/>
          <dgm:dir/>
        </dgm:presLayoutVars>
      </dgm:prSet>
      <dgm:spPr/>
    </dgm:pt>
    <dgm:pt modelId="{EA954CE4-433B-400F-A6AA-08F244D45C2C}" type="pres">
      <dgm:prSet presAssocID="{E4BD48E5-9123-429C-AE50-31FAC28D3901}" presName="Name1" presStyleCnt="0"/>
      <dgm:spPr/>
    </dgm:pt>
    <dgm:pt modelId="{451EC73F-FC2D-45F8-B932-FBA7B380FB8B}" type="pres">
      <dgm:prSet presAssocID="{E4BD48E5-9123-429C-AE50-31FAC28D3901}" presName="cycle" presStyleCnt="0"/>
      <dgm:spPr/>
    </dgm:pt>
    <dgm:pt modelId="{923FFDAD-3898-4DD5-A635-A2E66CD41AA9}" type="pres">
      <dgm:prSet presAssocID="{E4BD48E5-9123-429C-AE50-31FAC28D3901}" presName="srcNode" presStyleLbl="node1" presStyleIdx="0" presStyleCnt="4"/>
      <dgm:spPr/>
    </dgm:pt>
    <dgm:pt modelId="{23ECFAB4-97FD-4155-B41E-25129AE60E91}" type="pres">
      <dgm:prSet presAssocID="{E4BD48E5-9123-429C-AE50-31FAC28D3901}" presName="conn" presStyleLbl="parChTrans1D2" presStyleIdx="0" presStyleCnt="1"/>
      <dgm:spPr/>
    </dgm:pt>
    <dgm:pt modelId="{7F808FBB-D517-41F2-A48C-46CB683A1152}" type="pres">
      <dgm:prSet presAssocID="{E4BD48E5-9123-429C-AE50-31FAC28D3901}" presName="extraNode" presStyleLbl="node1" presStyleIdx="0" presStyleCnt="4"/>
      <dgm:spPr/>
    </dgm:pt>
    <dgm:pt modelId="{A7025E3C-6760-458F-A985-5F4E21A610AE}" type="pres">
      <dgm:prSet presAssocID="{E4BD48E5-9123-429C-AE50-31FAC28D3901}" presName="dstNode" presStyleLbl="node1" presStyleIdx="0" presStyleCnt="4"/>
      <dgm:spPr/>
    </dgm:pt>
    <dgm:pt modelId="{108A384E-F57B-4237-BC82-4887083CE2F6}" type="pres">
      <dgm:prSet presAssocID="{BCB36238-9FA4-4604-BE9A-2D8A027F0E37}" presName="text_1" presStyleLbl="node1" presStyleIdx="0" presStyleCnt="4" custLinFactNeighborX="741">
        <dgm:presLayoutVars>
          <dgm:bulletEnabled val="1"/>
        </dgm:presLayoutVars>
      </dgm:prSet>
      <dgm:spPr/>
    </dgm:pt>
    <dgm:pt modelId="{12099D73-41A1-4CBB-B0BB-09C17A5D9E98}" type="pres">
      <dgm:prSet presAssocID="{BCB36238-9FA4-4604-BE9A-2D8A027F0E37}" presName="accent_1" presStyleCnt="0"/>
      <dgm:spPr/>
    </dgm:pt>
    <dgm:pt modelId="{B02B94DD-D9CE-4B36-B37D-53527A06FF09}" type="pres">
      <dgm:prSet presAssocID="{BCB36238-9FA4-4604-BE9A-2D8A027F0E37}" presName="accentRepeatNode" presStyleLbl="solidFgAcc1" presStyleIdx="0" presStyleCnt="4"/>
      <dgm:spPr/>
    </dgm:pt>
    <dgm:pt modelId="{7A36A1DB-D591-43E0-A7B1-7EF3B87AF373}" type="pres">
      <dgm:prSet presAssocID="{DF43B2FF-BE93-45D8-AD68-AC11CC81B97B}" presName="text_2" presStyleLbl="node1" presStyleIdx="1" presStyleCnt="4">
        <dgm:presLayoutVars>
          <dgm:bulletEnabled val="1"/>
        </dgm:presLayoutVars>
      </dgm:prSet>
      <dgm:spPr/>
    </dgm:pt>
    <dgm:pt modelId="{62715B4F-3057-4FA9-901F-33332075B254}" type="pres">
      <dgm:prSet presAssocID="{DF43B2FF-BE93-45D8-AD68-AC11CC81B97B}" presName="accent_2" presStyleCnt="0"/>
      <dgm:spPr/>
    </dgm:pt>
    <dgm:pt modelId="{E12EAD73-F671-40A8-B64B-4BF3C3473184}" type="pres">
      <dgm:prSet presAssocID="{DF43B2FF-BE93-45D8-AD68-AC11CC81B97B}" presName="accentRepeatNode" presStyleLbl="solidFgAcc1" presStyleIdx="1" presStyleCnt="4"/>
      <dgm:spPr/>
    </dgm:pt>
    <dgm:pt modelId="{A98A966F-5E46-4F7A-ACE9-583E3E1793F9}" type="pres">
      <dgm:prSet presAssocID="{E32AEFBA-4F59-42DE-B573-32D4BFFCC5E5}" presName="text_3" presStyleLbl="node1" presStyleIdx="2" presStyleCnt="4">
        <dgm:presLayoutVars>
          <dgm:bulletEnabled val="1"/>
        </dgm:presLayoutVars>
      </dgm:prSet>
      <dgm:spPr/>
    </dgm:pt>
    <dgm:pt modelId="{5FA1B468-A889-4E77-9573-C7FDFED0ABC7}" type="pres">
      <dgm:prSet presAssocID="{E32AEFBA-4F59-42DE-B573-32D4BFFCC5E5}" presName="accent_3" presStyleCnt="0"/>
      <dgm:spPr/>
    </dgm:pt>
    <dgm:pt modelId="{2350959D-4CD4-4F63-8236-F859D0680C74}" type="pres">
      <dgm:prSet presAssocID="{E32AEFBA-4F59-42DE-B573-32D4BFFCC5E5}" presName="accentRepeatNode" presStyleLbl="solidFgAcc1" presStyleIdx="2" presStyleCnt="4"/>
      <dgm:spPr/>
    </dgm:pt>
    <dgm:pt modelId="{2976A747-3C92-4BFF-8648-FEA8B68A6937}" type="pres">
      <dgm:prSet presAssocID="{A8D9E8E3-6C63-43D4-8D73-CF49C1354FB5}" presName="text_4" presStyleLbl="node1" presStyleIdx="3" presStyleCnt="4">
        <dgm:presLayoutVars>
          <dgm:bulletEnabled val="1"/>
        </dgm:presLayoutVars>
      </dgm:prSet>
      <dgm:spPr/>
    </dgm:pt>
    <dgm:pt modelId="{4F23B67D-5745-4A7A-9E2C-F694C3F306EF}" type="pres">
      <dgm:prSet presAssocID="{A8D9E8E3-6C63-43D4-8D73-CF49C1354FB5}" presName="accent_4" presStyleCnt="0"/>
      <dgm:spPr/>
    </dgm:pt>
    <dgm:pt modelId="{35B72DFC-D5B5-4B84-AD96-73D3FE3602B7}" type="pres">
      <dgm:prSet presAssocID="{A8D9E8E3-6C63-43D4-8D73-CF49C1354FB5}" presName="accentRepeatNode" presStyleLbl="solidFgAcc1" presStyleIdx="3" presStyleCnt="4"/>
      <dgm:spPr/>
    </dgm:pt>
  </dgm:ptLst>
  <dgm:cxnLst>
    <dgm:cxn modelId="{A29CD90D-5BEE-45B0-88E1-E1D5D1224C45}" type="presOf" srcId="{E32AEFBA-4F59-42DE-B573-32D4BFFCC5E5}" destId="{A98A966F-5E46-4F7A-ACE9-583E3E1793F9}" srcOrd="0" destOrd="0" presId="urn:microsoft.com/office/officeart/2008/layout/VerticalCurvedList"/>
    <dgm:cxn modelId="{2137B712-76CE-4632-B9DC-EB0729AA99AE}" type="presOf" srcId="{BCB36238-9FA4-4604-BE9A-2D8A027F0E37}" destId="{108A384E-F57B-4237-BC82-4887083CE2F6}" srcOrd="0" destOrd="0" presId="urn:microsoft.com/office/officeart/2008/layout/VerticalCurvedList"/>
    <dgm:cxn modelId="{8DA76114-373F-4F87-A584-189CFF6EE267}" type="presOf" srcId="{A8D9E8E3-6C63-43D4-8D73-CF49C1354FB5}" destId="{2976A747-3C92-4BFF-8648-FEA8B68A6937}" srcOrd="0" destOrd="0" presId="urn:microsoft.com/office/officeart/2008/layout/VerticalCurvedList"/>
    <dgm:cxn modelId="{9A78A91F-A1A1-4F56-BF42-393D373066DA}" srcId="{E4BD48E5-9123-429C-AE50-31FAC28D3901}" destId="{E32AEFBA-4F59-42DE-B573-32D4BFFCC5E5}" srcOrd="2" destOrd="0" parTransId="{542CB908-EFC9-47E2-B9D3-CCC9EE7CAB62}" sibTransId="{A2CEDE57-B00B-48C9-A98F-5127AFD9C48C}"/>
    <dgm:cxn modelId="{3771B840-0ED6-4DA8-9D8C-2C775EAA86C1}" type="presOf" srcId="{0A352B25-416E-49B4-BB8C-D6C214F9E7F3}" destId="{23ECFAB4-97FD-4155-B41E-25129AE60E91}" srcOrd="0" destOrd="0" presId="urn:microsoft.com/office/officeart/2008/layout/VerticalCurvedList"/>
    <dgm:cxn modelId="{28A9F860-1A40-4F45-95EF-046722B62B31}" srcId="{E4BD48E5-9123-429C-AE50-31FAC28D3901}" destId="{BCB36238-9FA4-4604-BE9A-2D8A027F0E37}" srcOrd="0" destOrd="0" parTransId="{9178D874-57BA-4F2B-97E7-EFF8EC576856}" sibTransId="{4ACC1CF9-2A5A-4A92-A046-399F6407EEA4}"/>
    <dgm:cxn modelId="{F1B0B54E-21C3-43F6-A334-4AAEDEFE192B}" type="presOf" srcId="{E05A35F7-89A1-4D2E-A42B-AC2B24A1EC2E}" destId="{7A36A1DB-D591-43E0-A7B1-7EF3B87AF373}" srcOrd="0" destOrd="1" presId="urn:microsoft.com/office/officeart/2008/layout/VerticalCurvedList"/>
    <dgm:cxn modelId="{5225DF77-08EC-4239-A731-BF6FD3EBF29E}" type="presOf" srcId="{E4BD48E5-9123-429C-AE50-31FAC28D3901}" destId="{EA7C8082-4A15-4CCF-8008-9856B4ECD91E}" srcOrd="0" destOrd="0" presId="urn:microsoft.com/office/officeart/2008/layout/VerticalCurvedList"/>
    <dgm:cxn modelId="{E1245A78-93B7-4429-9ABA-EA8FD321E9D6}" type="presOf" srcId="{47426F5E-0504-4D87-803F-93D09C4FA7E0}" destId="{A98A966F-5E46-4F7A-ACE9-583E3E1793F9}" srcOrd="0" destOrd="1" presId="urn:microsoft.com/office/officeart/2008/layout/VerticalCurvedList"/>
    <dgm:cxn modelId="{E91BF37B-37DA-43C3-A56B-F8F5888777B4}" type="presOf" srcId="{3E0E6262-D02A-4829-A2BE-2E6A07D2F15D}" destId="{108A384E-F57B-4237-BC82-4887083CE2F6}" srcOrd="0" destOrd="1" presId="urn:microsoft.com/office/officeart/2008/layout/VerticalCurvedList"/>
    <dgm:cxn modelId="{8B356889-CEA8-4146-9249-0659E01892EE}" srcId="{A8D9E8E3-6C63-43D4-8D73-CF49C1354FB5}" destId="{CB7FA62C-CB4E-4CAE-A2F7-E271C51282F3}" srcOrd="0" destOrd="0" parTransId="{8F69B846-58B4-4537-AACB-35AC08EFA769}" sibTransId="{2A3552E3-8E0E-4339-A88D-33812EDCF042}"/>
    <dgm:cxn modelId="{71E5DF8F-5C61-4C9B-B353-69D13DD12E2E}" srcId="{E32AEFBA-4F59-42DE-B573-32D4BFFCC5E5}" destId="{47426F5E-0504-4D87-803F-93D09C4FA7E0}" srcOrd="0" destOrd="0" parTransId="{A641E908-62F1-47C6-B481-E6486DEAA728}" sibTransId="{EFD4D019-B3E7-4EED-A0D9-26B5E0E9F3B5}"/>
    <dgm:cxn modelId="{2AA3D99C-DF0C-4212-B4A1-5348346695FF}" type="presOf" srcId="{CB7FA62C-CB4E-4CAE-A2F7-E271C51282F3}" destId="{2976A747-3C92-4BFF-8648-FEA8B68A6937}" srcOrd="0" destOrd="1" presId="urn:microsoft.com/office/officeart/2008/layout/VerticalCurvedList"/>
    <dgm:cxn modelId="{A9221DAA-6CAF-4C8F-889A-40EDA196E901}" srcId="{DF43B2FF-BE93-45D8-AD68-AC11CC81B97B}" destId="{E05A35F7-89A1-4D2E-A42B-AC2B24A1EC2E}" srcOrd="0" destOrd="0" parTransId="{DC82FDA4-650A-401D-9A16-96BD273AB410}" sibTransId="{70C7C495-974F-4263-8D29-C4BF2BC1A9CA}"/>
    <dgm:cxn modelId="{964DDBB6-78CA-4088-8C33-83D6B61AA490}" srcId="{BCB36238-9FA4-4604-BE9A-2D8A027F0E37}" destId="{3E0E6262-D02A-4829-A2BE-2E6A07D2F15D}" srcOrd="0" destOrd="0" parTransId="{5E58688A-19CF-40C0-A2F7-68B1F1523476}" sibTransId="{0A352B25-416E-49B4-BB8C-D6C214F9E7F3}"/>
    <dgm:cxn modelId="{8E0B5BBE-E1A1-4607-81ED-697C4A7B5679}" srcId="{E4BD48E5-9123-429C-AE50-31FAC28D3901}" destId="{DF43B2FF-BE93-45D8-AD68-AC11CC81B97B}" srcOrd="1" destOrd="0" parTransId="{08A654A0-D8FD-47C7-BCDF-EF0D1D4D1D49}" sibTransId="{DDC4511F-57E3-4FAF-A9DF-AA5AFEBDA6A6}"/>
    <dgm:cxn modelId="{3B9FA1CA-5106-48E9-A70D-6FEBA1245CFB}" srcId="{E4BD48E5-9123-429C-AE50-31FAC28D3901}" destId="{A8D9E8E3-6C63-43D4-8D73-CF49C1354FB5}" srcOrd="3" destOrd="0" parTransId="{D5BBAAFA-0D27-4FC3-8CA9-002C65BBCE0C}" sibTransId="{41A58D1E-99BD-49C2-9D0C-C0C802037D2C}"/>
    <dgm:cxn modelId="{484D85E7-7C55-421F-A7F3-DFF68BA9CD32}" type="presOf" srcId="{DF43B2FF-BE93-45D8-AD68-AC11CC81B97B}" destId="{7A36A1DB-D591-43E0-A7B1-7EF3B87AF373}" srcOrd="0" destOrd="0" presId="urn:microsoft.com/office/officeart/2008/layout/VerticalCurvedList"/>
    <dgm:cxn modelId="{B726E372-7CF5-418D-9D21-F67576CCC89B}" type="presParOf" srcId="{EA7C8082-4A15-4CCF-8008-9856B4ECD91E}" destId="{EA954CE4-433B-400F-A6AA-08F244D45C2C}" srcOrd="0" destOrd="0" presId="urn:microsoft.com/office/officeart/2008/layout/VerticalCurvedList"/>
    <dgm:cxn modelId="{3ABEA8AE-F5DC-4D9B-BB74-CEA2FE842C46}" type="presParOf" srcId="{EA954CE4-433B-400F-A6AA-08F244D45C2C}" destId="{451EC73F-FC2D-45F8-B932-FBA7B380FB8B}" srcOrd="0" destOrd="0" presId="urn:microsoft.com/office/officeart/2008/layout/VerticalCurvedList"/>
    <dgm:cxn modelId="{26DD4223-887D-4BFF-9DA0-F1794279BFB7}" type="presParOf" srcId="{451EC73F-FC2D-45F8-B932-FBA7B380FB8B}" destId="{923FFDAD-3898-4DD5-A635-A2E66CD41AA9}" srcOrd="0" destOrd="0" presId="urn:microsoft.com/office/officeart/2008/layout/VerticalCurvedList"/>
    <dgm:cxn modelId="{B0E0CB9A-D9AE-474C-9EA4-70043928DAD5}" type="presParOf" srcId="{451EC73F-FC2D-45F8-B932-FBA7B380FB8B}" destId="{23ECFAB4-97FD-4155-B41E-25129AE60E91}" srcOrd="1" destOrd="0" presId="urn:microsoft.com/office/officeart/2008/layout/VerticalCurvedList"/>
    <dgm:cxn modelId="{F484C8A8-C47B-42CC-8041-509ACF439BAD}" type="presParOf" srcId="{451EC73F-FC2D-45F8-B932-FBA7B380FB8B}" destId="{7F808FBB-D517-41F2-A48C-46CB683A1152}" srcOrd="2" destOrd="0" presId="urn:microsoft.com/office/officeart/2008/layout/VerticalCurvedList"/>
    <dgm:cxn modelId="{E3560CD9-0451-4B81-ADFC-0C8B49D19075}" type="presParOf" srcId="{451EC73F-FC2D-45F8-B932-FBA7B380FB8B}" destId="{A7025E3C-6760-458F-A985-5F4E21A610AE}" srcOrd="3" destOrd="0" presId="urn:microsoft.com/office/officeart/2008/layout/VerticalCurvedList"/>
    <dgm:cxn modelId="{510CA5CD-E444-429F-9DC9-24C26220F9F2}" type="presParOf" srcId="{EA954CE4-433B-400F-A6AA-08F244D45C2C}" destId="{108A384E-F57B-4237-BC82-4887083CE2F6}" srcOrd="1" destOrd="0" presId="urn:microsoft.com/office/officeart/2008/layout/VerticalCurvedList"/>
    <dgm:cxn modelId="{65FB33BA-1477-4D36-A35A-65F6CF2FC3F2}" type="presParOf" srcId="{EA954CE4-433B-400F-A6AA-08F244D45C2C}" destId="{12099D73-41A1-4CBB-B0BB-09C17A5D9E98}" srcOrd="2" destOrd="0" presId="urn:microsoft.com/office/officeart/2008/layout/VerticalCurvedList"/>
    <dgm:cxn modelId="{14CCFF55-F767-4A0B-86EE-7A9D3AA43990}" type="presParOf" srcId="{12099D73-41A1-4CBB-B0BB-09C17A5D9E98}" destId="{B02B94DD-D9CE-4B36-B37D-53527A06FF09}" srcOrd="0" destOrd="0" presId="urn:microsoft.com/office/officeart/2008/layout/VerticalCurvedList"/>
    <dgm:cxn modelId="{15BA6E89-BE88-430A-8DA1-40007145CD71}" type="presParOf" srcId="{EA954CE4-433B-400F-A6AA-08F244D45C2C}" destId="{7A36A1DB-D591-43E0-A7B1-7EF3B87AF373}" srcOrd="3" destOrd="0" presId="urn:microsoft.com/office/officeart/2008/layout/VerticalCurvedList"/>
    <dgm:cxn modelId="{33C58CFF-191C-4849-9FEE-7D43FC87310E}" type="presParOf" srcId="{EA954CE4-433B-400F-A6AA-08F244D45C2C}" destId="{62715B4F-3057-4FA9-901F-33332075B254}" srcOrd="4" destOrd="0" presId="urn:microsoft.com/office/officeart/2008/layout/VerticalCurvedList"/>
    <dgm:cxn modelId="{76A6C93F-1AE8-454A-BAB0-604141949877}" type="presParOf" srcId="{62715B4F-3057-4FA9-901F-33332075B254}" destId="{E12EAD73-F671-40A8-B64B-4BF3C3473184}" srcOrd="0" destOrd="0" presId="urn:microsoft.com/office/officeart/2008/layout/VerticalCurvedList"/>
    <dgm:cxn modelId="{EC01DF4C-D563-4B80-865E-DA08387A4265}" type="presParOf" srcId="{EA954CE4-433B-400F-A6AA-08F244D45C2C}" destId="{A98A966F-5E46-4F7A-ACE9-583E3E1793F9}" srcOrd="5" destOrd="0" presId="urn:microsoft.com/office/officeart/2008/layout/VerticalCurvedList"/>
    <dgm:cxn modelId="{0FAB120A-F4AD-4E76-8402-C8832F28BABF}" type="presParOf" srcId="{EA954CE4-433B-400F-A6AA-08F244D45C2C}" destId="{5FA1B468-A889-4E77-9573-C7FDFED0ABC7}" srcOrd="6" destOrd="0" presId="urn:microsoft.com/office/officeart/2008/layout/VerticalCurvedList"/>
    <dgm:cxn modelId="{0AA7A5D7-6DEF-432B-B923-258753C3B1A0}" type="presParOf" srcId="{5FA1B468-A889-4E77-9573-C7FDFED0ABC7}" destId="{2350959D-4CD4-4F63-8236-F859D0680C74}" srcOrd="0" destOrd="0" presId="urn:microsoft.com/office/officeart/2008/layout/VerticalCurvedList"/>
    <dgm:cxn modelId="{B1063287-3758-4231-BA8B-F9395EE67785}" type="presParOf" srcId="{EA954CE4-433B-400F-A6AA-08F244D45C2C}" destId="{2976A747-3C92-4BFF-8648-FEA8B68A6937}" srcOrd="7" destOrd="0" presId="urn:microsoft.com/office/officeart/2008/layout/VerticalCurvedList"/>
    <dgm:cxn modelId="{1AF02624-769E-4F57-B918-E83BDB2165C3}" type="presParOf" srcId="{EA954CE4-433B-400F-A6AA-08F244D45C2C}" destId="{4F23B67D-5745-4A7A-9E2C-F694C3F306EF}" srcOrd="8" destOrd="0" presId="urn:microsoft.com/office/officeart/2008/layout/VerticalCurvedList"/>
    <dgm:cxn modelId="{3C070E7F-2AEF-40B9-AC8D-348FABD108D8}" type="presParOf" srcId="{4F23B67D-5745-4A7A-9E2C-F694C3F306EF}" destId="{35B72DFC-D5B5-4B84-AD96-73D3FE3602B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82E82B-A63B-4198-86E1-B1BD26AD90FB}">
      <dsp:nvSpPr>
        <dsp:cNvPr id="0" name=""/>
        <dsp:cNvSpPr/>
      </dsp:nvSpPr>
      <dsp:spPr>
        <a:xfrm>
          <a:off x="4642" y="387372"/>
          <a:ext cx="3194825" cy="3758618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73460731-D796-4598-90D5-6ED238710130}">
      <dsp:nvSpPr>
        <dsp:cNvPr id="0" name=""/>
        <dsp:cNvSpPr/>
      </dsp:nvSpPr>
      <dsp:spPr>
        <a:xfrm>
          <a:off x="164383" y="507227"/>
          <a:ext cx="2875343" cy="2443101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l="-20000" r="-20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D0E6364F-2631-4EEF-915B-C7773409C7FC}">
      <dsp:nvSpPr>
        <dsp:cNvPr id="0" name=""/>
        <dsp:cNvSpPr/>
      </dsp:nvSpPr>
      <dsp:spPr>
        <a:xfrm>
          <a:off x="164383" y="2980818"/>
          <a:ext cx="2875343" cy="1014826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100" b="1" kern="1200" dirty="0" err="1"/>
            <a:t>Process</a:t>
          </a:r>
          <a:r>
            <a:rPr lang="es-MX" sz="2100" b="1" kern="1200" dirty="0"/>
            <a:t> </a:t>
          </a:r>
          <a:r>
            <a:rPr lang="es-MX" sz="2100" b="1" kern="1200" dirty="0" err="1"/>
            <a:t>an</a:t>
          </a:r>
          <a:r>
            <a:rPr lang="es-MX" sz="2100" b="1" kern="1200" dirty="0"/>
            <a:t> </a:t>
          </a:r>
          <a:r>
            <a:rPr lang="es-MX" sz="2100" b="1" kern="1200" dirty="0" err="1"/>
            <a:t>image</a:t>
          </a:r>
          <a:r>
            <a:rPr lang="es-MX" sz="2100" b="1" kern="1200" dirty="0"/>
            <a:t> </a:t>
          </a:r>
          <a:r>
            <a:rPr lang="es-MX" sz="2100" b="1" kern="1200" dirty="0" err="1"/>
            <a:t>to</a:t>
          </a:r>
          <a:r>
            <a:rPr lang="es-MX" sz="2100" b="1" kern="1200" dirty="0"/>
            <a:t> </a:t>
          </a:r>
          <a:r>
            <a:rPr lang="es-MX" sz="2100" b="1" kern="1200" dirty="0" err="1"/>
            <a:t>extract</a:t>
          </a:r>
          <a:r>
            <a:rPr lang="es-MX" sz="2100" b="1" kern="1200" dirty="0"/>
            <a:t> </a:t>
          </a:r>
          <a:r>
            <a:rPr lang="es-MX" sz="2100" b="1" kern="1200" dirty="0" err="1"/>
            <a:t>biometric</a:t>
          </a:r>
          <a:r>
            <a:rPr lang="es-MX" sz="2100" b="1" kern="1200" dirty="0"/>
            <a:t> </a:t>
          </a:r>
          <a:r>
            <a:rPr lang="es-MX" sz="2100" b="1" kern="1200" dirty="0" err="1"/>
            <a:t>information</a:t>
          </a:r>
          <a:endParaRPr lang="es-MX" sz="2100" kern="1200" dirty="0"/>
        </a:p>
      </dsp:txBody>
      <dsp:txXfrm>
        <a:off x="164383" y="2980818"/>
        <a:ext cx="2875343" cy="1014826"/>
      </dsp:txXfrm>
    </dsp:sp>
    <dsp:sp modelId="{5DC3E9AE-6380-46D4-83B6-2F352323282B}">
      <dsp:nvSpPr>
        <dsp:cNvPr id="0" name=""/>
        <dsp:cNvSpPr/>
      </dsp:nvSpPr>
      <dsp:spPr>
        <a:xfrm>
          <a:off x="4153004" y="387372"/>
          <a:ext cx="3194825" cy="3758618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1987E564-1F20-402B-BE1D-AEE93C437F9F}">
      <dsp:nvSpPr>
        <dsp:cNvPr id="0" name=""/>
        <dsp:cNvSpPr/>
      </dsp:nvSpPr>
      <dsp:spPr>
        <a:xfrm>
          <a:off x="4312745" y="537717"/>
          <a:ext cx="2875343" cy="2443101"/>
        </a:xfrm>
        <a:prstGeom prst="rect">
          <a:avLst/>
        </a:prstGeom>
        <a:blipFill rotWithShape="1">
          <a:blip xmlns:r="http://schemas.openxmlformats.org/officeDocument/2006/relationships" r:embed="rId2"/>
          <a:srcRect/>
          <a:stretch>
            <a:fillRect l="-3000" r="-3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2825FD1-9682-4DE9-BB27-AA3503F8EB7E}">
      <dsp:nvSpPr>
        <dsp:cNvPr id="0" name=""/>
        <dsp:cNvSpPr/>
      </dsp:nvSpPr>
      <dsp:spPr>
        <a:xfrm>
          <a:off x="4312745" y="2980818"/>
          <a:ext cx="2875343" cy="1014826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100" b="1" kern="1200" dirty="0" err="1"/>
            <a:t>Starts</a:t>
          </a:r>
          <a:r>
            <a:rPr lang="es-MX" sz="2100" b="1" kern="1200" dirty="0"/>
            <a:t> </a:t>
          </a:r>
          <a:r>
            <a:rPr lang="es-MX" sz="2100" b="1" kern="1200" dirty="0" err="1"/>
            <a:t>by</a:t>
          </a:r>
          <a:r>
            <a:rPr lang="es-MX" sz="2100" b="1" kern="1200" dirty="0"/>
            <a:t> </a:t>
          </a:r>
          <a:r>
            <a:rPr lang="es-MX" sz="2100" b="1" kern="1200" dirty="0" err="1"/>
            <a:t>detecting</a:t>
          </a:r>
          <a:r>
            <a:rPr lang="es-MX" sz="2100" b="1" kern="1200" dirty="0"/>
            <a:t> a </a:t>
          </a:r>
          <a:r>
            <a:rPr lang="es-MX" sz="2100" b="1" kern="1200" dirty="0" err="1"/>
            <a:t>face</a:t>
          </a:r>
          <a:r>
            <a:rPr lang="es-MX" sz="2100" b="1" kern="1200" dirty="0"/>
            <a:t> </a:t>
          </a:r>
          <a:r>
            <a:rPr lang="es-MX" sz="2100" b="1" kern="1200" dirty="0" err="1"/>
            <a:t>on</a:t>
          </a:r>
          <a:r>
            <a:rPr lang="es-MX" sz="2100" b="1" kern="1200" dirty="0"/>
            <a:t> </a:t>
          </a:r>
          <a:r>
            <a:rPr lang="es-MX" sz="2100" b="1" kern="1200" dirty="0" err="1"/>
            <a:t>an</a:t>
          </a:r>
          <a:r>
            <a:rPr lang="es-MX" sz="2100" b="1" kern="1200" dirty="0"/>
            <a:t> </a:t>
          </a:r>
          <a:r>
            <a:rPr lang="es-MX" sz="2100" b="1" kern="1200" dirty="0" err="1"/>
            <a:t>image</a:t>
          </a:r>
          <a:endParaRPr lang="es-MX" sz="2100" kern="1200" dirty="0"/>
        </a:p>
      </dsp:txBody>
      <dsp:txXfrm>
        <a:off x="4312745" y="2980818"/>
        <a:ext cx="2875343" cy="1014826"/>
      </dsp:txXfrm>
    </dsp:sp>
    <dsp:sp modelId="{AFFCC2A3-3366-42C0-9A8D-6A0B23DE60DB}">
      <dsp:nvSpPr>
        <dsp:cNvPr id="0" name=""/>
        <dsp:cNvSpPr/>
      </dsp:nvSpPr>
      <dsp:spPr>
        <a:xfrm>
          <a:off x="8301365" y="387372"/>
          <a:ext cx="3194825" cy="3758618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936724B-B06B-40C2-8CBF-78EA6E0581AF}">
      <dsp:nvSpPr>
        <dsp:cNvPr id="0" name=""/>
        <dsp:cNvSpPr/>
      </dsp:nvSpPr>
      <dsp:spPr>
        <a:xfrm>
          <a:off x="8461107" y="537717"/>
          <a:ext cx="2875343" cy="2443101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 l="-7000" r="-7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DDE3B1CE-A6D7-44E8-8089-C7D2CB492C18}">
      <dsp:nvSpPr>
        <dsp:cNvPr id="0" name=""/>
        <dsp:cNvSpPr/>
      </dsp:nvSpPr>
      <dsp:spPr>
        <a:xfrm>
          <a:off x="8461107" y="2980818"/>
          <a:ext cx="2875343" cy="1014826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100" kern="1200" dirty="0" err="1"/>
            <a:t>Nowadays</a:t>
          </a:r>
          <a:r>
            <a:rPr lang="es-MX" sz="2100" kern="1200" dirty="0"/>
            <a:t> </a:t>
          </a:r>
          <a:r>
            <a:rPr lang="es-MX" sz="2100" kern="1200" dirty="0" err="1"/>
            <a:t>is</a:t>
          </a:r>
          <a:r>
            <a:rPr lang="es-MX" sz="2100" kern="1200" dirty="0"/>
            <a:t> in use </a:t>
          </a:r>
          <a:r>
            <a:rPr lang="es-MX" sz="2100" kern="1200" dirty="0" err="1"/>
            <a:t>on</a:t>
          </a:r>
          <a:r>
            <a:rPr lang="es-MX" sz="2100" kern="1200" dirty="0"/>
            <a:t> </a:t>
          </a:r>
          <a:r>
            <a:rPr lang="es-MX" sz="2100" kern="1200" dirty="0" err="1"/>
            <a:t>important</a:t>
          </a:r>
          <a:r>
            <a:rPr lang="es-MX" sz="2100" kern="1200" dirty="0"/>
            <a:t> </a:t>
          </a:r>
          <a:r>
            <a:rPr lang="es-MX" sz="2100" kern="1200" dirty="0" err="1"/>
            <a:t>security</a:t>
          </a:r>
          <a:r>
            <a:rPr lang="es-MX" sz="2100" kern="1200" dirty="0"/>
            <a:t> </a:t>
          </a:r>
          <a:r>
            <a:rPr lang="es-MX" sz="2100" kern="1200" dirty="0" err="1"/>
            <a:t>areas</a:t>
          </a:r>
          <a:endParaRPr lang="es-MX" sz="2100" kern="1200" dirty="0"/>
        </a:p>
      </dsp:txBody>
      <dsp:txXfrm>
        <a:off x="8461107" y="2980818"/>
        <a:ext cx="2875343" cy="10148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ECFAB4-97FD-4155-B41E-25129AE60E91}">
      <dsp:nvSpPr>
        <dsp:cNvPr id="0" name=""/>
        <dsp:cNvSpPr/>
      </dsp:nvSpPr>
      <dsp:spPr>
        <a:xfrm>
          <a:off x="-4710903" y="-722129"/>
          <a:ext cx="5611289" cy="5611289"/>
        </a:xfrm>
        <a:prstGeom prst="blockArc">
          <a:avLst>
            <a:gd name="adj1" fmla="val 18900000"/>
            <a:gd name="adj2" fmla="val 2700000"/>
            <a:gd name="adj3" fmla="val 385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8A384E-F57B-4237-BC82-4887083CE2F6}">
      <dsp:nvSpPr>
        <dsp:cNvPr id="0" name=""/>
        <dsp:cNvSpPr/>
      </dsp:nvSpPr>
      <dsp:spPr>
        <a:xfrm>
          <a:off x="528379" y="320361"/>
          <a:ext cx="9505805" cy="64105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838" tIns="45720" rIns="45720" bIns="4572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1" kern="1200" dirty="0" err="1"/>
            <a:t>Detection</a:t>
          </a:r>
          <a:r>
            <a:rPr lang="es-ES" sz="1800" b="1" kern="1200" dirty="0"/>
            <a:t> </a:t>
          </a:r>
          <a:r>
            <a:rPr lang="es-ES" sz="1800" b="1" kern="1200" dirty="0" err="1"/>
            <a:t>of</a:t>
          </a:r>
          <a:r>
            <a:rPr lang="es-ES" sz="1800" b="1" kern="1200" dirty="0"/>
            <a:t> </a:t>
          </a:r>
          <a:r>
            <a:rPr lang="es-ES" sz="1800" b="1" kern="1200" dirty="0" err="1"/>
            <a:t>the</a:t>
          </a:r>
          <a:r>
            <a:rPr lang="es-ES" sz="1800" b="1" kern="1200" dirty="0"/>
            <a:t> faces in </a:t>
          </a:r>
          <a:r>
            <a:rPr lang="es-ES" sz="1800" b="1" kern="1200" dirty="0" err="1"/>
            <a:t>the</a:t>
          </a:r>
          <a:r>
            <a:rPr lang="es-ES" sz="1800" b="1" kern="1200" dirty="0"/>
            <a:t> </a:t>
          </a:r>
          <a:r>
            <a:rPr lang="es-ES" sz="1800" b="1" kern="1200" dirty="0" err="1"/>
            <a:t>given</a:t>
          </a:r>
          <a:r>
            <a:rPr lang="es-ES" sz="1800" b="1" kern="1200" dirty="0"/>
            <a:t> </a:t>
          </a:r>
          <a:r>
            <a:rPr lang="es-ES" sz="1800" b="1" kern="1200" dirty="0" err="1"/>
            <a:t>image</a:t>
          </a:r>
          <a:r>
            <a:rPr lang="es-ES" sz="1800" b="1" kern="1200" dirty="0"/>
            <a:t>.</a:t>
          </a:r>
          <a:endParaRPr lang="es-MX" sz="18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400" kern="1200" dirty="0"/>
            <a:t>In </a:t>
          </a:r>
          <a:r>
            <a:rPr lang="es-MX" sz="1400" kern="1200" dirty="0" err="1"/>
            <a:t>this</a:t>
          </a:r>
          <a:r>
            <a:rPr lang="es-MX" sz="1400" kern="1200" dirty="0"/>
            <a:t> </a:t>
          </a:r>
          <a:r>
            <a:rPr lang="es-MX" sz="1400" kern="1200" dirty="0" err="1"/>
            <a:t>part</a:t>
          </a:r>
          <a:r>
            <a:rPr lang="es-MX" sz="1400" kern="1200" dirty="0"/>
            <a:t> </a:t>
          </a:r>
          <a:r>
            <a:rPr lang="es-MX" sz="1400" kern="1200" dirty="0" err="1"/>
            <a:t>we</a:t>
          </a:r>
          <a:r>
            <a:rPr lang="es-MX" sz="1400" kern="1200" dirty="0"/>
            <a:t> </a:t>
          </a:r>
          <a:r>
            <a:rPr lang="es-MX" sz="1400" kern="1200" dirty="0" err="1"/>
            <a:t>have</a:t>
          </a:r>
          <a:r>
            <a:rPr lang="es-MX" sz="1400" kern="1200" dirty="0"/>
            <a:t> </a:t>
          </a:r>
          <a:r>
            <a:rPr lang="es-MX" sz="1400" kern="1200" dirty="0" err="1"/>
            <a:t>to</a:t>
          </a:r>
          <a:r>
            <a:rPr lang="es-MX" sz="1400" kern="1200" dirty="0"/>
            <a:t> </a:t>
          </a:r>
          <a:r>
            <a:rPr lang="es-MX" sz="1400" kern="1200" dirty="0" err="1"/>
            <a:t>find</a:t>
          </a:r>
          <a:r>
            <a:rPr lang="es-MX" sz="1400" kern="1200" dirty="0"/>
            <a:t> </a:t>
          </a:r>
          <a:r>
            <a:rPr lang="es-MX" sz="1400" kern="1200" dirty="0" err="1"/>
            <a:t>the</a:t>
          </a:r>
          <a:r>
            <a:rPr lang="es-MX" sz="1400" kern="1200" dirty="0"/>
            <a:t> </a:t>
          </a:r>
          <a:r>
            <a:rPr lang="es-MX" sz="1400" kern="1200" dirty="0" err="1"/>
            <a:t>location</a:t>
          </a:r>
          <a:r>
            <a:rPr lang="es-MX" sz="1400" kern="1200" dirty="0"/>
            <a:t> </a:t>
          </a:r>
          <a:r>
            <a:rPr lang="es-MX" sz="1400" kern="1200" dirty="0" err="1"/>
            <a:t>of</a:t>
          </a:r>
          <a:r>
            <a:rPr lang="es-MX" sz="1400" kern="1200" dirty="0"/>
            <a:t> </a:t>
          </a:r>
          <a:r>
            <a:rPr lang="es-MX" sz="1400" kern="1200" dirty="0" err="1"/>
            <a:t>the</a:t>
          </a:r>
          <a:r>
            <a:rPr lang="es-MX" sz="1400" kern="1200" dirty="0"/>
            <a:t> faces in </a:t>
          </a:r>
          <a:r>
            <a:rPr lang="es-MX" sz="1400" kern="1200" dirty="0" err="1"/>
            <a:t>image</a:t>
          </a:r>
          <a:endParaRPr lang="es-MX" sz="1400" kern="1200" dirty="0"/>
        </a:p>
      </dsp:txBody>
      <dsp:txXfrm>
        <a:off x="528379" y="320361"/>
        <a:ext cx="9505805" cy="641056"/>
      </dsp:txXfrm>
    </dsp:sp>
    <dsp:sp modelId="{B02B94DD-D9CE-4B36-B37D-53527A06FF09}">
      <dsp:nvSpPr>
        <dsp:cNvPr id="0" name=""/>
        <dsp:cNvSpPr/>
      </dsp:nvSpPr>
      <dsp:spPr>
        <a:xfrm>
          <a:off x="70905" y="240229"/>
          <a:ext cx="801320" cy="801320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36A1DB-D591-43E0-A7B1-7EF3B87AF373}">
      <dsp:nvSpPr>
        <dsp:cNvPr id="0" name=""/>
        <dsp:cNvSpPr/>
      </dsp:nvSpPr>
      <dsp:spPr>
        <a:xfrm>
          <a:off x="839097" y="1282112"/>
          <a:ext cx="9138273" cy="64105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838" tIns="45720" rIns="45720" bIns="4572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1" kern="1200" dirty="0" err="1"/>
            <a:t>Extraction</a:t>
          </a:r>
          <a:r>
            <a:rPr lang="es-ES" sz="1800" b="1" kern="1200" dirty="0"/>
            <a:t> </a:t>
          </a:r>
          <a:r>
            <a:rPr lang="es-ES" sz="1800" b="1" kern="1200" dirty="0" err="1"/>
            <a:t>of</a:t>
          </a:r>
          <a:r>
            <a:rPr lang="es-ES" sz="1800" b="1" kern="1200" dirty="0"/>
            <a:t> </a:t>
          </a:r>
          <a:r>
            <a:rPr lang="es-ES" sz="1800" b="1" kern="1200" dirty="0" err="1"/>
            <a:t>the</a:t>
          </a:r>
          <a:r>
            <a:rPr lang="es-ES" sz="1800" b="1" kern="1200" dirty="0"/>
            <a:t> </a:t>
          </a:r>
          <a:r>
            <a:rPr lang="es-ES" sz="1800" b="1" kern="1200" dirty="0" err="1"/>
            <a:t>biomedical</a:t>
          </a:r>
          <a:r>
            <a:rPr lang="es-ES" sz="1800" b="1" kern="1200" dirty="0"/>
            <a:t> </a:t>
          </a:r>
          <a:r>
            <a:rPr lang="es-ES" sz="1800" b="1" kern="1200" dirty="0" err="1"/>
            <a:t>measures</a:t>
          </a:r>
          <a:r>
            <a:rPr lang="es-ES" sz="1800" b="1" kern="1200" dirty="0"/>
            <a:t> </a:t>
          </a:r>
          <a:r>
            <a:rPr lang="es-ES" sz="1800" b="1" kern="1200" dirty="0" err="1"/>
            <a:t>of</a:t>
          </a:r>
          <a:r>
            <a:rPr lang="es-ES" sz="1800" b="1" kern="1200" dirty="0"/>
            <a:t> </a:t>
          </a:r>
          <a:r>
            <a:rPr lang="es-ES" sz="1800" b="1" kern="1200" dirty="0" err="1"/>
            <a:t>the</a:t>
          </a:r>
          <a:r>
            <a:rPr lang="es-ES" sz="1800" b="1" kern="1200" dirty="0"/>
            <a:t> fase.</a:t>
          </a:r>
          <a:endParaRPr lang="es-MX" sz="18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400" kern="1200" dirty="0"/>
            <a:t>Here </a:t>
          </a:r>
          <a:r>
            <a:rPr lang="es-ES" sz="1400" kern="1200" dirty="0" err="1"/>
            <a:t>we</a:t>
          </a:r>
          <a:r>
            <a:rPr lang="es-ES" sz="1400" kern="1200" dirty="0"/>
            <a:t> </a:t>
          </a:r>
          <a:r>
            <a:rPr lang="es-ES" sz="1400" kern="1200" dirty="0" err="1"/>
            <a:t>have</a:t>
          </a:r>
          <a:r>
            <a:rPr lang="es-ES" sz="1400" kern="1200" dirty="0"/>
            <a:t> </a:t>
          </a:r>
          <a:r>
            <a:rPr lang="es-ES" sz="1400" kern="1200" dirty="0" err="1"/>
            <a:t>to</a:t>
          </a:r>
          <a:r>
            <a:rPr lang="es-ES" sz="1400" kern="1200" dirty="0"/>
            <a:t> use </a:t>
          </a:r>
          <a:r>
            <a:rPr lang="es-ES" sz="1400" kern="1200" dirty="0" err="1"/>
            <a:t>the</a:t>
          </a:r>
          <a:r>
            <a:rPr lang="es-ES" sz="1400" kern="1200" dirty="0"/>
            <a:t> </a:t>
          </a:r>
          <a:r>
            <a:rPr lang="es-ES" sz="1400" kern="1200" dirty="0" err="1"/>
            <a:t>locatios</a:t>
          </a:r>
          <a:r>
            <a:rPr lang="es-ES" sz="1400" kern="1200" dirty="0"/>
            <a:t> </a:t>
          </a:r>
          <a:r>
            <a:rPr lang="es-ES" sz="1400" kern="1200" dirty="0" err="1"/>
            <a:t>previusly</a:t>
          </a:r>
          <a:r>
            <a:rPr lang="es-ES" sz="1400" kern="1200" dirty="0"/>
            <a:t> </a:t>
          </a:r>
          <a:r>
            <a:rPr lang="es-ES" sz="1400" kern="1200" dirty="0" err="1"/>
            <a:t>found</a:t>
          </a:r>
          <a:r>
            <a:rPr lang="es-ES" sz="1400" kern="1200" dirty="0"/>
            <a:t> </a:t>
          </a:r>
          <a:r>
            <a:rPr lang="es-ES" sz="1400" kern="1200" dirty="0" err="1"/>
            <a:t>to</a:t>
          </a:r>
          <a:r>
            <a:rPr lang="es-ES" sz="1400" kern="1200" dirty="0"/>
            <a:t> </a:t>
          </a:r>
          <a:r>
            <a:rPr lang="es-ES" sz="1400" kern="1200" dirty="0" err="1"/>
            <a:t>generate</a:t>
          </a:r>
          <a:r>
            <a:rPr lang="es-ES" sz="1400" kern="1200" dirty="0"/>
            <a:t> </a:t>
          </a:r>
          <a:r>
            <a:rPr lang="es-ES" sz="1400" kern="1200" dirty="0" err="1"/>
            <a:t>the</a:t>
          </a:r>
          <a:r>
            <a:rPr lang="es-ES" sz="1400" kern="1200" dirty="0"/>
            <a:t> </a:t>
          </a:r>
          <a:r>
            <a:rPr lang="es-ES" sz="1400" kern="1200" dirty="0" err="1"/>
            <a:t>needed</a:t>
          </a:r>
          <a:r>
            <a:rPr lang="es-ES" sz="1400" kern="1200" dirty="0"/>
            <a:t> data </a:t>
          </a:r>
          <a:r>
            <a:rPr lang="es-ES" sz="1400" kern="1200" dirty="0" err="1"/>
            <a:t>form</a:t>
          </a:r>
          <a:r>
            <a:rPr lang="es-ES" sz="1400" kern="1200" dirty="0"/>
            <a:t> </a:t>
          </a:r>
          <a:r>
            <a:rPr lang="es-ES" sz="1400" kern="1200" dirty="0" err="1"/>
            <a:t>the</a:t>
          </a:r>
          <a:r>
            <a:rPr lang="es-ES" sz="1400" kern="1200" dirty="0"/>
            <a:t> </a:t>
          </a:r>
          <a:r>
            <a:rPr lang="es-ES" sz="1400" kern="1200" dirty="0" err="1"/>
            <a:t>image</a:t>
          </a:r>
          <a:r>
            <a:rPr lang="es-ES" sz="1400" kern="1200" dirty="0"/>
            <a:t> </a:t>
          </a:r>
          <a:endParaRPr lang="es-MX" sz="1400" kern="1200" dirty="0"/>
        </a:p>
      </dsp:txBody>
      <dsp:txXfrm>
        <a:off x="839097" y="1282112"/>
        <a:ext cx="9138273" cy="641056"/>
      </dsp:txXfrm>
    </dsp:sp>
    <dsp:sp modelId="{E12EAD73-F671-40A8-B64B-4BF3C3473184}">
      <dsp:nvSpPr>
        <dsp:cNvPr id="0" name=""/>
        <dsp:cNvSpPr/>
      </dsp:nvSpPr>
      <dsp:spPr>
        <a:xfrm>
          <a:off x="438437" y="1201980"/>
          <a:ext cx="801320" cy="801320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8A966F-5E46-4F7A-ACE9-583E3E1793F9}">
      <dsp:nvSpPr>
        <dsp:cNvPr id="0" name=""/>
        <dsp:cNvSpPr/>
      </dsp:nvSpPr>
      <dsp:spPr>
        <a:xfrm>
          <a:off x="839097" y="2243862"/>
          <a:ext cx="9138273" cy="64105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838" tIns="45720" rIns="45720" bIns="4572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Obtaining the information to compare with the image</a:t>
          </a:r>
          <a:endParaRPr lang="es-MX" sz="18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400" kern="1200" dirty="0"/>
            <a:t>In </a:t>
          </a:r>
          <a:r>
            <a:rPr lang="es-ES" sz="1400" kern="1200" dirty="0" err="1"/>
            <a:t>order</a:t>
          </a:r>
          <a:r>
            <a:rPr lang="es-ES" sz="1400" kern="1200" dirty="0"/>
            <a:t> </a:t>
          </a:r>
          <a:r>
            <a:rPr lang="es-ES" sz="1400" kern="1200" dirty="0" err="1"/>
            <a:t>to</a:t>
          </a:r>
          <a:r>
            <a:rPr lang="es-ES" sz="1400" kern="1200" dirty="0"/>
            <a:t> compárate </a:t>
          </a:r>
          <a:r>
            <a:rPr lang="es-ES" sz="1400" kern="1200" dirty="0" err="1"/>
            <a:t>the</a:t>
          </a:r>
          <a:r>
            <a:rPr lang="es-ES" sz="1400" kern="1200" dirty="0"/>
            <a:t> </a:t>
          </a:r>
          <a:r>
            <a:rPr lang="es-ES" sz="1400" kern="1200" dirty="0" err="1"/>
            <a:t>extract</a:t>
          </a:r>
          <a:r>
            <a:rPr lang="es-ES" sz="1400" kern="1200" dirty="0"/>
            <a:t> </a:t>
          </a:r>
          <a:r>
            <a:rPr lang="es-ES" sz="1400" kern="1200" dirty="0" err="1"/>
            <a:t>information</a:t>
          </a:r>
          <a:r>
            <a:rPr lang="es-ES" sz="1400" kern="1200" dirty="0"/>
            <a:t> </a:t>
          </a:r>
          <a:r>
            <a:rPr lang="es-ES" sz="1400" kern="1200" dirty="0" err="1"/>
            <a:t>we</a:t>
          </a:r>
          <a:r>
            <a:rPr lang="es-ES" sz="1400" kern="1200" dirty="0"/>
            <a:t> </a:t>
          </a:r>
          <a:r>
            <a:rPr lang="es-ES" sz="1400" kern="1200" dirty="0" err="1"/>
            <a:t>have</a:t>
          </a:r>
          <a:r>
            <a:rPr lang="es-ES" sz="1400" kern="1200" dirty="0"/>
            <a:t> </a:t>
          </a:r>
          <a:r>
            <a:rPr lang="es-ES" sz="1400" kern="1200" dirty="0" err="1"/>
            <a:t>count</a:t>
          </a:r>
          <a:r>
            <a:rPr lang="es-ES" sz="1400" kern="1200" dirty="0"/>
            <a:t> </a:t>
          </a:r>
          <a:r>
            <a:rPr lang="es-ES" sz="1400" kern="1200" dirty="0" err="1"/>
            <a:t>with</a:t>
          </a:r>
          <a:r>
            <a:rPr lang="es-ES" sz="1400" kern="1200" dirty="0"/>
            <a:t> data </a:t>
          </a:r>
          <a:r>
            <a:rPr lang="es-ES" sz="1400" kern="1200" dirty="0" err="1"/>
            <a:t>previously</a:t>
          </a:r>
          <a:r>
            <a:rPr lang="es-ES" sz="1400" kern="1200" dirty="0"/>
            <a:t> </a:t>
          </a:r>
          <a:r>
            <a:rPr lang="es-ES" sz="1400" kern="1200" dirty="0" err="1"/>
            <a:t>learn</a:t>
          </a:r>
          <a:r>
            <a:rPr lang="es-ES" sz="1400" kern="1200" dirty="0"/>
            <a:t>.</a:t>
          </a:r>
          <a:endParaRPr lang="es-MX" sz="1400" kern="1200" dirty="0"/>
        </a:p>
      </dsp:txBody>
      <dsp:txXfrm>
        <a:off x="839097" y="2243862"/>
        <a:ext cx="9138273" cy="641056"/>
      </dsp:txXfrm>
    </dsp:sp>
    <dsp:sp modelId="{2350959D-4CD4-4F63-8236-F859D0680C74}">
      <dsp:nvSpPr>
        <dsp:cNvPr id="0" name=""/>
        <dsp:cNvSpPr/>
      </dsp:nvSpPr>
      <dsp:spPr>
        <a:xfrm>
          <a:off x="438437" y="2163730"/>
          <a:ext cx="801320" cy="801320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76A747-3C92-4BFF-8648-FEA8B68A6937}">
      <dsp:nvSpPr>
        <dsp:cNvPr id="0" name=""/>
        <dsp:cNvSpPr/>
      </dsp:nvSpPr>
      <dsp:spPr>
        <a:xfrm>
          <a:off x="471565" y="3205613"/>
          <a:ext cx="9505805" cy="64105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838" tIns="45720" rIns="45720" bIns="4572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800" kern="1200" dirty="0" err="1"/>
            <a:t>Face</a:t>
          </a:r>
          <a:r>
            <a:rPr lang="es-MX" sz="1800" kern="1200" dirty="0"/>
            <a:t> </a:t>
          </a:r>
          <a:r>
            <a:rPr lang="es-MX" sz="1800" kern="1200" dirty="0" err="1"/>
            <a:t>recognition</a:t>
          </a:r>
          <a:endParaRPr lang="es-MX" sz="18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400" kern="1200" dirty="0" err="1"/>
            <a:t>Comparation</a:t>
          </a:r>
          <a:r>
            <a:rPr lang="es-ES" sz="1400" kern="1200" dirty="0"/>
            <a:t> </a:t>
          </a:r>
          <a:r>
            <a:rPr lang="es-ES" sz="1400" kern="1200" dirty="0" err="1"/>
            <a:t>to</a:t>
          </a:r>
          <a:r>
            <a:rPr lang="es-ES" sz="1400" kern="1200" dirty="0"/>
            <a:t> </a:t>
          </a:r>
          <a:r>
            <a:rPr lang="es-ES" sz="1400" kern="1200" dirty="0" err="1"/>
            <a:t>the</a:t>
          </a:r>
          <a:r>
            <a:rPr lang="es-ES" sz="1400" kern="1200" dirty="0"/>
            <a:t> data </a:t>
          </a:r>
          <a:r>
            <a:rPr lang="es-ES" sz="1400" kern="1200" dirty="0" err="1"/>
            <a:t>to</a:t>
          </a:r>
          <a:r>
            <a:rPr lang="es-ES" sz="1400" kern="1200" dirty="0"/>
            <a:t> </a:t>
          </a:r>
          <a:r>
            <a:rPr lang="es-ES" sz="1400" kern="1200" dirty="0" err="1"/>
            <a:t>search</a:t>
          </a:r>
          <a:r>
            <a:rPr lang="es-ES" sz="1400" kern="1200" dirty="0"/>
            <a:t> </a:t>
          </a:r>
          <a:r>
            <a:rPr lang="es-ES" sz="1400" kern="1200" dirty="0" err="1"/>
            <a:t>for</a:t>
          </a:r>
          <a:r>
            <a:rPr lang="es-ES" sz="1400" kern="1200" dirty="0"/>
            <a:t> </a:t>
          </a:r>
          <a:r>
            <a:rPr lang="es-ES" sz="1400" kern="1200" dirty="0" err="1"/>
            <a:t>the</a:t>
          </a:r>
          <a:r>
            <a:rPr lang="es-ES" sz="1400" kern="1200" dirty="0"/>
            <a:t> </a:t>
          </a:r>
          <a:r>
            <a:rPr lang="es-ES" sz="1400" kern="1200" dirty="0" err="1"/>
            <a:t>similarities</a:t>
          </a:r>
          <a:r>
            <a:rPr lang="es-ES" sz="1400" kern="1200" dirty="0"/>
            <a:t>.</a:t>
          </a:r>
          <a:endParaRPr lang="es-MX" sz="1400" kern="1200" dirty="0"/>
        </a:p>
      </dsp:txBody>
      <dsp:txXfrm>
        <a:off x="471565" y="3205613"/>
        <a:ext cx="9505805" cy="641056"/>
      </dsp:txXfrm>
    </dsp:sp>
    <dsp:sp modelId="{35B72DFC-D5B5-4B84-AD96-73D3FE3602B7}">
      <dsp:nvSpPr>
        <dsp:cNvPr id="0" name=""/>
        <dsp:cNvSpPr/>
      </dsp:nvSpPr>
      <dsp:spPr>
        <a:xfrm>
          <a:off x="70905" y="3125481"/>
          <a:ext cx="801320" cy="801320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aptionedPictures">
  <dgm:title val=""/>
  <dgm:desc val=""/>
  <dgm:catLst>
    <dgm:cat type="picture" pri="5000"/>
    <dgm:cat type="pictureconvert" pri="5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  <dgm:cxn modelId="90" srcId="0" destId="40" srcOrd="3" destOrd="0"/>
        <dgm:cxn modelId="42" srcId="40" destId="4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op="equ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varLst>
          <dgm:chMax val="1"/>
          <dgm:chPref val="1"/>
        </dgm:varLst>
        <dgm:alg type="composite">
          <dgm:param type="ar" val="0.85"/>
        </dgm:alg>
        <dgm:shape xmlns:r="http://schemas.openxmlformats.org/officeDocument/2006/relationships" r:blip="">
          <dgm:adjLst/>
        </dgm:shape>
        <dgm:constrLst>
          <dgm:constr type="l" for="ch" forName="Accent" refType="w" fact="0"/>
          <dgm:constr type="t" for="ch" forName="Accent" refType="h" fact="0"/>
          <dgm:constr type="w" for="ch" forName="Accent" refType="w"/>
          <dgm:constr type="h" for="ch" forName="Accent" refType="h"/>
          <dgm:constr type="l" for="ch" forName="Image" refType="w" fact="0.05"/>
          <dgm:constr type="t" for="ch" forName="Image" refType="h" fact="0.04"/>
          <dgm:constr type="w" for="ch" forName="Image" refType="w" fact="0.9"/>
          <dgm:constr type="h" for="ch" forName="Image" refType="h" fact="0.65"/>
          <dgm:constr type="l" for="ch" forName="ChildComposite" refType="w" fact="0.05"/>
          <dgm:constr type="t" for="ch" forName="ChildComposite" refType="h" fact="0.69"/>
          <dgm:constr type="w" for="ch" forName="ChildComposite" refType="w" fact="0.9"/>
          <dgm:constr type="h" for="ch" forName="ChildComposite" refType="h" fact="0.27"/>
        </dgm:constrLst>
        <dgm:layoutNode name="Accent" styleLbl="trAlignAcc1">
          <dgm:varLst>
            <dgm:chMax val="0"/>
            <dgm:chPref val="0"/>
          </dgm:varLst>
          <dgm:alg type="sp"/>
          <dgm:shape xmlns:r="http://schemas.openxmlformats.org/officeDocument/2006/relationships" type="rect" r:blip="">
            <dgm:adjLst/>
          </dgm:shape>
          <dgm:presOf/>
        </dgm:layoutNode>
        <dgm:layoutNode name="Image" styleLbl="alignImgPlace1">
          <dgm:varLst>
            <dgm:chMax val="0"/>
            <dgm:chPref val="0"/>
          </dgm:varLst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ChildComposite">
          <dgm:alg type="composite"/>
          <dgm:shape xmlns:r="http://schemas.openxmlformats.org/officeDocument/2006/relationships" r:blip="">
            <dgm:adjLst/>
          </dgm:shape>
          <dgm:choose name="Name4">
            <dgm:if name="Name5" axis="ch" ptType="node" func="cnt" op="gte" val="1">
              <dgm:constrLst>
                <dgm:constr type="l" for="ch" forName="Parent" refType="w" fact="0"/>
                <dgm:constr type="t" for="ch" forName="Parent" refType="h" fact="0"/>
                <dgm:constr type="w" for="ch" forName="Parent" refType="w"/>
                <dgm:constr type="h" for="ch" forName="Parent" refType="h" fact="0.3704"/>
                <dgm:constr type="l" for="ch" forName="Child" refType="w" fact="0"/>
                <dgm:constr type="t" for="ch" forName="Child" refType="h" fact="0.3704"/>
                <dgm:constr type="w" for="ch" forName="Child" refType="w"/>
                <dgm:constr type="h" for="ch" forName="Child" refType="h" fact="0.6296"/>
              </dgm:constrLst>
            </dgm:if>
            <dgm:else name="Name6">
              <dgm:constrLst>
                <dgm:constr type="l" for="ch" forName="Parent" refType="w" fact="0"/>
                <dgm:constr type="t" for="ch" forName="Parent" refType="h" fact="0"/>
                <dgm:constr type="w" for="ch" forName="Parent" refType="w"/>
                <dgm:constr type="h" for="ch" forName="Parent" refType="h"/>
                <dgm:constr type="l" for="ch" forName="Child" refType="w" fact="0"/>
                <dgm:constr type="t" for="ch" forName="Child" refType="h" fact="0"/>
                <dgm:constr type="w" for="ch" forName="Child" refType="w" fact="0"/>
                <dgm:constr type="h" for="ch" forName="Child" refType="h" fact="0"/>
              </dgm:constrLst>
            </dgm:else>
          </dgm:choose>
          <dgm:layoutNode name="Child" styleLbl="node1">
            <dgm:varLst>
              <dgm:chMax val="0"/>
              <dgm:chPref val="0"/>
              <dgm:bulletEnabled val="1"/>
            </dgm:varLst>
            <dgm:choose name="Name7">
              <dgm:if name="Name8" axis="ch" ptType="node" func="cnt" op="gt" val="1">
                <dgm:alg type="tx">
                  <dgm:param type="parTxLTRAlign" val="l"/>
                  <dgm:param type="parTxRTLAlign" val="r"/>
                  <dgm:param type="txAnchorVert" val="mid"/>
                  <dgm:param type="txAnchorVertCh" val="mid"/>
                </dgm:alg>
              </dgm:if>
              <dgm:else name="Name9">
                <dgm:alg type="tx">
                  <dgm:param type="parTxLTRAlign" val="ctr"/>
                  <dgm:param type="parTxRTLAlign" val="ctr"/>
                  <dgm:param type="shpTxLTRAlignCh" val="l"/>
                  <dgm:param type="shpTxRTLAlignCh" val="r"/>
                  <dgm:param type="txAnchorVert" val="mid"/>
                  <dgm:param type="txAnchorVertCh" val="mid"/>
                </dgm:alg>
              </dgm:else>
            </dgm:choose>
            <dgm:choose name="Name10">
              <dgm:if name="Name11" axis="ch" ptType="node" func="cnt" op="gte" val="1">
                <dgm:shape xmlns:r="http://schemas.openxmlformats.org/officeDocument/2006/relationships" type="rect" r:blip="">
                  <dgm:adjLst/>
                </dgm:shape>
              </dgm:if>
              <dgm:else name="Name12">
                <dgm:shape xmlns:r="http://schemas.openxmlformats.org/officeDocument/2006/relationships" type="rect" r:blip="" hideGeom="1">
                  <dgm:adjLst/>
                </dgm:shape>
              </dgm:else>
            </dgm:choose>
            <dgm:choose name="Name13">
              <dgm:if name="Name14" axis="ch" ptType="node" func="cnt" op="gte" val="1">
                <dgm:presOf axis="des" ptType="node"/>
              </dgm:if>
              <dgm:else name="Name15">
                <dgm:presOf/>
              </dgm:else>
            </dgm:choose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Parent" styleLbl="revTx">
            <dgm:varLst>
              <dgm:chMax val="1"/>
              <dgm:chPref val="0"/>
              <dgm:bulletEnabled val="1"/>
            </dgm:varLst>
            <dgm:alg type="tx">
              <dgm:param type="shpTxLTRAlignCh" val="ctr"/>
              <dgm:param type="txAnchorVert" val="mid"/>
            </dgm:alg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600C02-808C-4398-AE6B-DE71D4D114A9}" type="datetimeFigureOut">
              <a:rPr lang="es-MX" smtClean="0"/>
              <a:t>10/06/2020</a:t>
            </a:fld>
            <a:endParaRPr lang="es-MX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A712D-2840-43F1-803F-00420024892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70221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F1601-8135-4707-8C96-BF409E2A2EA6}" type="datetime1">
              <a:rPr lang="es-MX" smtClean="0"/>
              <a:t>10/06/2020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E112AA01-91C6-41A4-AD98-DB078045B0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13937965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F1601-8135-4707-8C96-BF409E2A2EA6}" type="datetime1">
              <a:rPr lang="es-MX" smtClean="0"/>
              <a:t>10/06/2020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E112AA01-91C6-41A4-AD98-DB078045B0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157062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F1601-8135-4707-8C96-BF409E2A2EA6}" type="datetime1">
              <a:rPr lang="es-MX" smtClean="0"/>
              <a:t>10/06/2020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E112AA01-91C6-41A4-AD98-DB078045B0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21468928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F1601-8135-4707-8C96-BF409E2A2EA6}" type="datetime1">
              <a:rPr lang="es-MX" smtClean="0"/>
              <a:t>10/06/2020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E112AA01-91C6-41A4-AD98-DB078045B003}" type="slidenum">
              <a:rPr lang="es-MX" smtClean="0"/>
              <a:t>‹Nº›</a:t>
            </a:fld>
            <a:endParaRPr lang="es-MX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37120718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F1601-8135-4707-8C96-BF409E2A2EA6}" type="datetime1">
              <a:rPr lang="es-MX" smtClean="0"/>
              <a:t>10/06/2020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E112AA01-91C6-41A4-AD98-DB078045B0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61646881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F1601-8135-4707-8C96-BF409E2A2EA6}" type="datetime1">
              <a:rPr lang="es-MX" smtClean="0"/>
              <a:t>10/06/2020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AA01-91C6-41A4-AD98-DB078045B0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52751807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F1601-8135-4707-8C96-BF409E2A2EA6}" type="datetime1">
              <a:rPr lang="es-MX" smtClean="0"/>
              <a:t>10/06/2020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AA01-91C6-41A4-AD98-DB078045B0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74118038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F1601-8135-4707-8C96-BF409E2A2EA6}" type="datetime1">
              <a:rPr lang="es-MX" smtClean="0"/>
              <a:t>10/06/2020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AA01-91C6-41A4-AD98-DB078045B0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51438370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329F1601-8135-4707-8C96-BF409E2A2EA6}" type="datetime1">
              <a:rPr lang="es-MX" smtClean="0"/>
              <a:t>10/06/2020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E112AA01-91C6-41A4-AD98-DB078045B0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13817470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F1601-8135-4707-8C96-BF409E2A2EA6}" type="datetime1">
              <a:rPr lang="es-MX" smtClean="0"/>
              <a:t>10/06/2020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AA01-91C6-41A4-AD98-DB078045B0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0890237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F1601-8135-4707-8C96-BF409E2A2EA6}" type="datetime1">
              <a:rPr lang="es-MX" smtClean="0"/>
              <a:t>10/06/2020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E112AA01-91C6-41A4-AD98-DB078045B0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0914034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F1601-8135-4707-8C96-BF409E2A2EA6}" type="datetime1">
              <a:rPr lang="es-MX" smtClean="0"/>
              <a:t>10/06/2020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AA01-91C6-41A4-AD98-DB078045B0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96601622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F1601-8135-4707-8C96-BF409E2A2EA6}" type="datetime1">
              <a:rPr lang="es-MX" smtClean="0"/>
              <a:t>10/06/2020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AA01-91C6-41A4-AD98-DB078045B0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15551845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F1601-8135-4707-8C96-BF409E2A2EA6}" type="datetime1">
              <a:rPr lang="es-MX" smtClean="0"/>
              <a:t>10/06/2020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AA01-91C6-41A4-AD98-DB078045B0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26593723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F1601-8135-4707-8C96-BF409E2A2EA6}" type="datetime1">
              <a:rPr lang="es-MX" smtClean="0"/>
              <a:t>10/06/2020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AA01-91C6-41A4-AD98-DB078045B0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70852606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F1601-8135-4707-8C96-BF409E2A2EA6}" type="datetime1">
              <a:rPr lang="es-MX" smtClean="0"/>
              <a:t>10/06/2020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AA01-91C6-41A4-AD98-DB078045B0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88016603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F1601-8135-4707-8C96-BF409E2A2EA6}" type="datetime1">
              <a:rPr lang="es-MX" smtClean="0"/>
              <a:t>10/06/2020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AA01-91C6-41A4-AD98-DB078045B0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7555485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F1601-8135-4707-8C96-BF409E2A2EA6}" type="datetime1">
              <a:rPr lang="es-MX" smtClean="0"/>
              <a:t>10/06/2020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12AA01-91C6-41A4-AD98-DB078045B00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652245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ctrTitle"/>
          </p:nvPr>
        </p:nvSpPr>
        <p:spPr bwMode="auto">
          <a:xfrm>
            <a:off x="875763" y="3165708"/>
            <a:ext cx="732807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just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es-MX" sz="2800" dirty="0">
                <a:latin typeface="Calibri Light" panose="020F0302020204030204" pitchFamily="34" charset="0"/>
                <a:ea typeface="Yu Gothic Light" panose="020B0300000000000000" pitchFamily="34" charset="-128"/>
                <a:cs typeface="Calibri Light" panose="020F0302020204030204" pitchFamily="34" charset="0"/>
              </a:rPr>
              <a:t>Face Recognition and Detection using Tensorflow.</a:t>
            </a:r>
            <a:endParaRPr kumimoji="0" lang="es-MX" altLang="es-MX" sz="3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DEC771-C415-4529-8B55-43374B555E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00807" y="4278129"/>
            <a:ext cx="3853041" cy="1117687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/>
              <a:t>Members</a:t>
            </a:r>
            <a:r>
              <a:rPr lang="es-MX" dirty="0"/>
              <a:t> </a:t>
            </a:r>
            <a:r>
              <a:rPr lang="es-MX" dirty="0" err="1"/>
              <a:t>of</a:t>
            </a:r>
            <a:r>
              <a:rPr lang="es-MX" dirty="0"/>
              <a:t> </a:t>
            </a:r>
            <a:r>
              <a:rPr lang="es-MX" dirty="0" err="1"/>
              <a:t>the</a:t>
            </a:r>
            <a:r>
              <a:rPr lang="es-MX" dirty="0"/>
              <a:t> </a:t>
            </a:r>
            <a:r>
              <a:rPr lang="es-MX" dirty="0" err="1"/>
              <a:t>team</a:t>
            </a:r>
            <a:r>
              <a:rPr lang="es-MX" dirty="0"/>
              <a:t>:  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MX" cap="all" dirty="0"/>
              <a:t>Tomasz Baldach</a:t>
            </a:r>
            <a:endParaRPr lang="es-MX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MX" dirty="0"/>
              <a:t>MIGUEL ANGEL VAZQUEZ ROA</a:t>
            </a:r>
          </a:p>
          <a:p>
            <a:endParaRPr lang="es-MX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04C3BF-7E34-4176-A07F-FACA75C36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AA01-91C6-41A4-AD98-DB078045B003}" type="slidenum">
              <a:rPr lang="es-MX" smtClean="0"/>
              <a:t>1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5552436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s-MX" dirty="0"/>
              <a:t>Data </a:t>
            </a:r>
            <a:r>
              <a:rPr lang="es-MX" dirty="0" err="1"/>
              <a:t>for</a:t>
            </a:r>
            <a:r>
              <a:rPr lang="es-MX" dirty="0"/>
              <a:t> </a:t>
            </a:r>
            <a:r>
              <a:rPr lang="es-MX" dirty="0" err="1"/>
              <a:t>comparation</a:t>
            </a:r>
            <a:endParaRPr lang="es-MX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793F53-8624-411F-BD96-8EAD7747C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AA01-91C6-41A4-AD98-DB078045B003}" type="slidenum">
              <a:rPr lang="es-MX" smtClean="0"/>
              <a:t>10</a:t>
            </a:fld>
            <a:endParaRPr lang="es-MX"/>
          </a:p>
        </p:txBody>
      </p:sp>
      <p:sp>
        <p:nvSpPr>
          <p:cNvPr id="14" name="Marcador de contenido 13">
            <a:extLst>
              <a:ext uri="{FF2B5EF4-FFF2-40B4-BE49-F238E27FC236}">
                <a16:creationId xmlns:a16="http://schemas.microsoft.com/office/drawing/2014/main" id="{C4B47DED-B03F-489A-ADC7-994DC97072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505456"/>
            <a:ext cx="4501280" cy="3599316"/>
          </a:xfrm>
        </p:spPr>
        <p:txBody>
          <a:bodyPr/>
          <a:lstStyle/>
          <a:p>
            <a:r>
              <a:rPr lang="es-MX" dirty="0" err="1"/>
              <a:t>Search</a:t>
            </a:r>
            <a:r>
              <a:rPr lang="es-MX" dirty="0"/>
              <a:t> </a:t>
            </a:r>
            <a:r>
              <a:rPr lang="es-MX" dirty="0" err="1"/>
              <a:t>for</a:t>
            </a:r>
            <a:r>
              <a:rPr lang="es-MX" dirty="0"/>
              <a:t> </a:t>
            </a:r>
            <a:r>
              <a:rPr lang="es-MX" dirty="0" err="1"/>
              <a:t>images</a:t>
            </a:r>
            <a:r>
              <a:rPr lang="es-MX" dirty="0"/>
              <a:t> in Google </a:t>
            </a:r>
            <a:r>
              <a:rPr lang="es-MX" dirty="0" err="1"/>
              <a:t>for</a:t>
            </a:r>
            <a:r>
              <a:rPr lang="es-MX" dirty="0"/>
              <a:t> </a:t>
            </a:r>
            <a:r>
              <a:rPr lang="es-MX" dirty="0" err="1"/>
              <a:t>finding</a:t>
            </a:r>
            <a:r>
              <a:rPr lang="es-MX" dirty="0"/>
              <a:t> </a:t>
            </a:r>
            <a:r>
              <a:rPr lang="es-MX" dirty="0" err="1"/>
              <a:t>matches</a:t>
            </a:r>
            <a:r>
              <a:rPr lang="es-MX" dirty="0"/>
              <a:t> </a:t>
            </a:r>
            <a:r>
              <a:rPr lang="es-MX" dirty="0" err="1"/>
              <a:t>between</a:t>
            </a:r>
            <a:r>
              <a:rPr lang="es-MX" dirty="0"/>
              <a:t> </a:t>
            </a:r>
            <a:r>
              <a:rPr lang="es-MX" dirty="0" err="1"/>
              <a:t>the</a:t>
            </a:r>
            <a:r>
              <a:rPr lang="es-MX" dirty="0"/>
              <a:t> data.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52701A70-CB0B-456B-BBC8-BD4B7CA53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671" y="2224874"/>
            <a:ext cx="5565859" cy="416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718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Results</a:t>
            </a:r>
            <a:r>
              <a:rPr lang="es-MX" dirty="0"/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066B04-8E6B-459F-9970-675609D2A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AA01-91C6-41A4-AD98-DB078045B003}" type="slidenum">
              <a:rPr lang="es-MX" smtClean="0"/>
              <a:t>11</a:t>
            </a:fld>
            <a:endParaRPr lang="es-MX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0A4DEF6-82C7-4168-B67B-73D2FE254D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" t="15139" r="56229" b="55278"/>
          <a:stretch/>
        </p:blipFill>
        <p:spPr>
          <a:xfrm>
            <a:off x="342900" y="3148163"/>
            <a:ext cx="3981450" cy="245745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2B044CCC-0582-4AF5-94E5-674D550582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1" t="47361" r="-1"/>
          <a:stretch/>
        </p:blipFill>
        <p:spPr>
          <a:xfrm>
            <a:off x="4806531" y="2980783"/>
            <a:ext cx="7077075" cy="2792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735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C3E6C53-102E-4ACA-BCBB-3CC973B99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7B2B42C-0777-4D6E-9432-535281803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FEAAB60-93E2-4DC6-99AC-939637BCE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EF5ECB8-D49C-48FB-A93E-88EB2FFDF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11B77A2-BD5C-432D-B52E-C12612C74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7C031CB-DEB3-405F-9996-5322C24A6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2031F0E-C3FA-4DAF-BD13-4AC665CFF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E685C68-BF28-4330-A4FE-33ABD8851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49629"/>
            <a:ext cx="11525954" cy="275942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273350E1-40B5-47D9-8DDD-3C2A17B4B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11525954" cy="5379499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305DA23-5B95-45AA-8251-E36DE6871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3113" y="1997765"/>
            <a:ext cx="5872891" cy="26966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 dirty="0">
                <a:solidFill>
                  <a:srgbClr val="FFFFFF"/>
                </a:solidFill>
              </a:rPr>
              <a:t>Thanks for your attention.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A1500D0A-0DCA-4E06-8B25-618E6299C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4686838"/>
            <a:ext cx="1602997" cy="14427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108AC4DC-69B5-4DD1-84BC-850C5A2861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3034068"/>
            <a:ext cx="1602997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6F4D438-F0EB-4627-A848-1433D6FF3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1380" y="3162387"/>
            <a:ext cx="1171888" cy="13564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E112AA01-91C6-41A4-AD98-DB078045B003}" type="slidenum">
              <a:rPr lang="en-US" sz="48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12</a:t>
            </a:fld>
            <a:endParaRPr lang="en-US" sz="4800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7395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Outline.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092174"/>
            <a:ext cx="9613861" cy="3599316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Face</a:t>
            </a:r>
            <a:r>
              <a:rPr lang="es-MX" dirty="0"/>
              <a:t> </a:t>
            </a:r>
            <a:r>
              <a:rPr lang="en-US" dirty="0"/>
              <a:t>recognition</a:t>
            </a:r>
          </a:p>
          <a:p>
            <a:pPr algn="just"/>
            <a:r>
              <a:rPr lang="en-US" dirty="0"/>
              <a:t>Motivation</a:t>
            </a:r>
          </a:p>
          <a:p>
            <a:pPr algn="just"/>
            <a:r>
              <a:rPr lang="en-US" dirty="0"/>
              <a:t>Parts</a:t>
            </a:r>
            <a:r>
              <a:rPr lang="es-MX" dirty="0"/>
              <a:t> </a:t>
            </a:r>
            <a:r>
              <a:rPr lang="es-MX" dirty="0" err="1"/>
              <a:t>of</a:t>
            </a:r>
            <a:r>
              <a:rPr lang="es-MX" dirty="0"/>
              <a:t> </a:t>
            </a:r>
            <a:r>
              <a:rPr lang="es-MX" dirty="0" err="1"/>
              <a:t>the</a:t>
            </a:r>
            <a:r>
              <a:rPr lang="es-MX" dirty="0"/>
              <a:t> </a:t>
            </a:r>
            <a:r>
              <a:rPr lang="es-MX" dirty="0" err="1"/>
              <a:t>process</a:t>
            </a:r>
            <a:endParaRPr lang="es-MX" dirty="0"/>
          </a:p>
          <a:p>
            <a:pPr algn="just"/>
            <a:r>
              <a:rPr lang="es-MX" dirty="0" err="1"/>
              <a:t>Detection</a:t>
            </a:r>
            <a:r>
              <a:rPr lang="es-MX" dirty="0"/>
              <a:t> </a:t>
            </a:r>
            <a:r>
              <a:rPr lang="es-MX" dirty="0" err="1"/>
              <a:t>of</a:t>
            </a:r>
            <a:r>
              <a:rPr lang="es-MX" dirty="0"/>
              <a:t> </a:t>
            </a:r>
            <a:r>
              <a:rPr lang="es-MX" dirty="0" err="1"/>
              <a:t>the</a:t>
            </a:r>
            <a:r>
              <a:rPr lang="es-MX" dirty="0"/>
              <a:t> faces</a:t>
            </a:r>
          </a:p>
          <a:p>
            <a:pPr algn="just"/>
            <a:r>
              <a:rPr lang="es-MX" dirty="0" err="1"/>
              <a:t>Face</a:t>
            </a:r>
            <a:r>
              <a:rPr lang="es-MX" dirty="0"/>
              <a:t> </a:t>
            </a:r>
            <a:r>
              <a:rPr lang="es-MX" dirty="0" err="1"/>
              <a:t>recognition</a:t>
            </a:r>
            <a:endParaRPr lang="es-MX" dirty="0"/>
          </a:p>
          <a:p>
            <a:pPr algn="just"/>
            <a:r>
              <a:rPr lang="es-MX" dirty="0"/>
              <a:t>Data </a:t>
            </a:r>
            <a:r>
              <a:rPr lang="es-MX" dirty="0" err="1"/>
              <a:t>for</a:t>
            </a:r>
            <a:r>
              <a:rPr lang="es-MX" dirty="0"/>
              <a:t> </a:t>
            </a:r>
            <a:r>
              <a:rPr lang="es-MX" dirty="0" err="1"/>
              <a:t>comparison</a:t>
            </a:r>
            <a:endParaRPr lang="es-MX" dirty="0"/>
          </a:p>
          <a:p>
            <a:pPr algn="just"/>
            <a:r>
              <a:rPr lang="es-MX" dirty="0" err="1"/>
              <a:t>Results</a:t>
            </a:r>
            <a:endParaRPr lang="es-MX" dirty="0"/>
          </a:p>
          <a:p>
            <a:pPr algn="just"/>
            <a:endParaRPr lang="es-MX" dirty="0"/>
          </a:p>
          <a:p>
            <a:pPr algn="just"/>
            <a:endParaRPr lang="es-MX" dirty="0"/>
          </a:p>
          <a:p>
            <a:pPr algn="just"/>
            <a:endParaRPr lang="es-MX" dirty="0"/>
          </a:p>
          <a:p>
            <a:pPr algn="just"/>
            <a:endParaRPr lang="es-MX" dirty="0"/>
          </a:p>
          <a:p>
            <a:endParaRPr lang="es-MX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8473B1-8C42-4568-941D-49A7640F1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AA01-91C6-41A4-AD98-DB078045B003}" type="slidenum">
              <a:rPr lang="es-MX" smtClean="0"/>
              <a:t>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9596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Face</a:t>
            </a:r>
            <a:r>
              <a:rPr lang="es-MX" dirty="0"/>
              <a:t> </a:t>
            </a:r>
            <a:r>
              <a:rPr lang="es-MX" dirty="0" err="1"/>
              <a:t>recognition</a:t>
            </a:r>
            <a:r>
              <a:rPr lang="es-MX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3A0D6B-6D3F-403E-A653-58861A108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AA01-91C6-41A4-AD98-DB078045B003}" type="slidenum">
              <a:rPr lang="es-MX" smtClean="0"/>
              <a:t>3</a:t>
            </a:fld>
            <a:endParaRPr lang="es-MX"/>
          </a:p>
        </p:txBody>
      </p:sp>
      <p:graphicFrame>
        <p:nvGraphicFramePr>
          <p:cNvPr id="7" name="Diagrama 6"/>
          <p:cNvGraphicFramePr/>
          <p:nvPr>
            <p:extLst>
              <p:ext uri="{D42A27DB-BD31-4B8C-83A1-F6EECF244321}">
                <p14:modId xmlns:p14="http://schemas.microsoft.com/office/powerpoint/2010/main" val="552838347"/>
              </p:ext>
            </p:extLst>
          </p:nvPr>
        </p:nvGraphicFramePr>
        <p:xfrm>
          <a:off x="360608" y="2073498"/>
          <a:ext cx="11500834" cy="4533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12310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Motivation</a:t>
            </a:r>
            <a:r>
              <a:rPr lang="es-ES" dirty="0"/>
              <a:t>.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MX" dirty="0" err="1"/>
              <a:t>Discover</a:t>
            </a:r>
            <a:r>
              <a:rPr lang="es-MX" dirty="0"/>
              <a:t> </a:t>
            </a:r>
            <a:r>
              <a:rPr lang="es-MX" dirty="0" err="1"/>
              <a:t>the</a:t>
            </a:r>
            <a:r>
              <a:rPr lang="es-MX" dirty="0"/>
              <a:t> </a:t>
            </a:r>
            <a:r>
              <a:rPr lang="es-MX" dirty="0" err="1"/>
              <a:t>most</a:t>
            </a:r>
            <a:r>
              <a:rPr lang="es-MX" dirty="0"/>
              <a:t> </a:t>
            </a:r>
            <a:r>
              <a:rPr lang="es-MX" dirty="0" err="1"/>
              <a:t>common</a:t>
            </a:r>
            <a:r>
              <a:rPr lang="es-MX" dirty="0"/>
              <a:t> </a:t>
            </a:r>
            <a:r>
              <a:rPr lang="es-MX" dirty="0" err="1"/>
              <a:t>methods</a:t>
            </a:r>
            <a:r>
              <a:rPr lang="es-MX" dirty="0"/>
              <a:t> and </a:t>
            </a:r>
            <a:r>
              <a:rPr lang="es-MX" dirty="0" err="1"/>
              <a:t>algorhms</a:t>
            </a:r>
            <a:r>
              <a:rPr lang="es-MX" dirty="0"/>
              <a:t> use </a:t>
            </a:r>
            <a:r>
              <a:rPr lang="es-MX" dirty="0" err="1"/>
              <a:t>nowadays</a:t>
            </a:r>
            <a:r>
              <a:rPr lang="es-MX" dirty="0"/>
              <a:t>.</a:t>
            </a:r>
          </a:p>
          <a:p>
            <a:pPr algn="just"/>
            <a:r>
              <a:rPr lang="es-MX" dirty="0" err="1"/>
              <a:t>Learn</a:t>
            </a:r>
            <a:r>
              <a:rPr lang="es-MX" dirty="0"/>
              <a:t> </a:t>
            </a:r>
            <a:r>
              <a:rPr lang="es-MX" dirty="0" err="1"/>
              <a:t>how</a:t>
            </a:r>
            <a:r>
              <a:rPr lang="es-MX" dirty="0"/>
              <a:t> </a:t>
            </a:r>
            <a:r>
              <a:rPr lang="es-MX" dirty="0" err="1"/>
              <a:t>to</a:t>
            </a:r>
            <a:r>
              <a:rPr lang="es-MX" dirty="0"/>
              <a:t> </a:t>
            </a:r>
            <a:r>
              <a:rPr lang="es-MX" dirty="0" err="1"/>
              <a:t>apply</a:t>
            </a:r>
            <a:r>
              <a:rPr lang="es-MX" dirty="0"/>
              <a:t> </a:t>
            </a:r>
            <a:r>
              <a:rPr lang="es-MX" dirty="0" err="1"/>
              <a:t>the</a:t>
            </a:r>
            <a:r>
              <a:rPr lang="es-MX" dirty="0"/>
              <a:t> </a:t>
            </a:r>
            <a:r>
              <a:rPr lang="es-MX" dirty="0" err="1"/>
              <a:t>Computer</a:t>
            </a:r>
            <a:r>
              <a:rPr lang="es-MX" dirty="0"/>
              <a:t> </a:t>
            </a:r>
            <a:r>
              <a:rPr lang="es-MX" dirty="0" err="1"/>
              <a:t>Vision</a:t>
            </a:r>
            <a:r>
              <a:rPr lang="es-MX" dirty="0"/>
              <a:t> in </a:t>
            </a:r>
            <a:r>
              <a:rPr lang="es-MX" dirty="0" err="1"/>
              <a:t>this</a:t>
            </a:r>
            <a:r>
              <a:rPr lang="es-MX" dirty="0"/>
              <a:t> </a:t>
            </a:r>
            <a:r>
              <a:rPr lang="es-MX" dirty="0" err="1"/>
              <a:t>area</a:t>
            </a:r>
            <a:r>
              <a:rPr lang="es-MX" dirty="0"/>
              <a:t>.</a:t>
            </a:r>
          </a:p>
          <a:p>
            <a:pPr algn="just"/>
            <a:r>
              <a:rPr lang="es-MX" dirty="0"/>
              <a:t>Observe </a:t>
            </a:r>
            <a:r>
              <a:rPr lang="es-MX" dirty="0" err="1"/>
              <a:t>one</a:t>
            </a:r>
            <a:r>
              <a:rPr lang="es-MX" dirty="0"/>
              <a:t> </a:t>
            </a:r>
            <a:r>
              <a:rPr lang="es-MX" dirty="0" err="1"/>
              <a:t>of</a:t>
            </a:r>
            <a:r>
              <a:rPr lang="es-MX" dirty="0"/>
              <a:t> </a:t>
            </a:r>
            <a:r>
              <a:rPr lang="es-MX" dirty="0" err="1"/>
              <a:t>the</a:t>
            </a:r>
            <a:r>
              <a:rPr lang="es-MX" dirty="0"/>
              <a:t> </a:t>
            </a:r>
            <a:r>
              <a:rPr lang="es-MX" dirty="0" err="1"/>
              <a:t>biggest</a:t>
            </a:r>
            <a:r>
              <a:rPr lang="es-MX" dirty="0"/>
              <a:t> </a:t>
            </a:r>
            <a:r>
              <a:rPr lang="es-MX" dirty="0" err="1"/>
              <a:t>areas</a:t>
            </a:r>
            <a:r>
              <a:rPr lang="es-MX" dirty="0"/>
              <a:t> in </a:t>
            </a:r>
            <a:r>
              <a:rPr lang="es-MX" dirty="0" err="1"/>
              <a:t>Computer</a:t>
            </a:r>
            <a:r>
              <a:rPr lang="es-MX" dirty="0"/>
              <a:t> </a:t>
            </a:r>
            <a:r>
              <a:rPr lang="es-MX" dirty="0" err="1"/>
              <a:t>Vision</a:t>
            </a:r>
            <a:r>
              <a:rPr lang="es-MX" dirty="0"/>
              <a:t> </a:t>
            </a:r>
            <a:r>
              <a:rPr lang="es-MX" dirty="0" err="1"/>
              <a:t>today</a:t>
            </a:r>
            <a:r>
              <a:rPr lang="es-MX" dirty="0"/>
              <a:t>.    </a:t>
            </a:r>
          </a:p>
          <a:p>
            <a:endParaRPr lang="es-MX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02861F-59F3-4B56-A9A3-4EF156AD0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AA01-91C6-41A4-AD98-DB078045B003}" type="slidenum">
              <a:rPr lang="es-MX" smtClean="0"/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4073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Parts</a:t>
            </a:r>
            <a:r>
              <a:rPr lang="es-MX" dirty="0"/>
              <a:t> </a:t>
            </a:r>
            <a:r>
              <a:rPr lang="es-MX" dirty="0" err="1"/>
              <a:t>of</a:t>
            </a:r>
            <a:r>
              <a:rPr lang="es-MX" dirty="0"/>
              <a:t> </a:t>
            </a:r>
            <a:r>
              <a:rPr lang="es-MX" dirty="0" err="1"/>
              <a:t>the</a:t>
            </a:r>
            <a:r>
              <a:rPr lang="es-MX" dirty="0"/>
              <a:t> </a:t>
            </a:r>
            <a:r>
              <a:rPr lang="es-MX" dirty="0" err="1"/>
              <a:t>Process</a:t>
            </a:r>
            <a:r>
              <a:rPr lang="es-ES" dirty="0"/>
              <a:t>.</a:t>
            </a:r>
            <a:endParaRPr lang="es-MX" dirty="0"/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3120641"/>
              </p:ext>
            </p:extLst>
          </p:nvPr>
        </p:nvGraphicFramePr>
        <p:xfrm>
          <a:off x="681037" y="2336800"/>
          <a:ext cx="10034185" cy="41670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DC1A7-7400-4852-A589-E3E84CB1A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AA01-91C6-41A4-AD98-DB078045B003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7784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Detection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faces.</a:t>
            </a:r>
            <a:endParaRPr lang="es-MX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A2710-817E-4205-AFED-B7DF5C3A9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AA01-91C6-41A4-AD98-DB078045B003}" type="slidenum">
              <a:rPr lang="es-MX" smtClean="0"/>
              <a:t>6</a:t>
            </a:fld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4F6C8F-8A91-43C6-BCDD-05EA317A3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081" y="2201141"/>
            <a:ext cx="9036254" cy="3109667"/>
          </a:xfrm>
        </p:spPr>
        <p:txBody>
          <a:bodyPr/>
          <a:lstStyle/>
          <a:p>
            <a:r>
              <a:rPr lang="es-MX" dirty="0" err="1"/>
              <a:t>Consist</a:t>
            </a:r>
            <a:r>
              <a:rPr lang="es-MX" dirty="0"/>
              <a:t> in </a:t>
            </a:r>
            <a:r>
              <a:rPr lang="es-MX" dirty="0" err="1"/>
              <a:t>find</a:t>
            </a:r>
            <a:r>
              <a:rPr lang="es-MX" dirty="0"/>
              <a:t> </a:t>
            </a:r>
            <a:r>
              <a:rPr lang="es-MX" dirty="0" err="1"/>
              <a:t>the</a:t>
            </a:r>
            <a:r>
              <a:rPr lang="es-MX" dirty="0"/>
              <a:t> </a:t>
            </a:r>
            <a:r>
              <a:rPr lang="es-MX" dirty="0" err="1"/>
              <a:t>location</a:t>
            </a:r>
            <a:r>
              <a:rPr lang="es-MX" dirty="0"/>
              <a:t> and </a:t>
            </a:r>
            <a:r>
              <a:rPr lang="es-MX" dirty="0" err="1"/>
              <a:t>the</a:t>
            </a:r>
            <a:r>
              <a:rPr lang="es-MX" dirty="0"/>
              <a:t> </a:t>
            </a:r>
            <a:r>
              <a:rPr lang="es-MX" dirty="0" err="1"/>
              <a:t>sizes</a:t>
            </a:r>
            <a:r>
              <a:rPr lang="es-MX" dirty="0"/>
              <a:t> </a:t>
            </a:r>
            <a:r>
              <a:rPr lang="es-MX" dirty="0" err="1"/>
              <a:t>of</a:t>
            </a:r>
            <a:r>
              <a:rPr lang="es-MX" dirty="0"/>
              <a:t> </a:t>
            </a:r>
            <a:r>
              <a:rPr lang="es-MX" dirty="0" err="1"/>
              <a:t>the</a:t>
            </a:r>
            <a:r>
              <a:rPr lang="es-MX" dirty="0"/>
              <a:t> faces.</a:t>
            </a:r>
          </a:p>
          <a:p>
            <a:endParaRPr lang="es-MX" dirty="0"/>
          </a:p>
        </p:txBody>
      </p:sp>
      <p:pic>
        <p:nvPicPr>
          <p:cNvPr id="1026" name="Picture 2" descr="Beginners's Face detection using Python - THE 21st CENTURY - Medium">
            <a:extLst>
              <a:ext uri="{FF2B5EF4-FFF2-40B4-BE49-F238E27FC236}">
                <a16:creationId xmlns:a16="http://schemas.microsoft.com/office/drawing/2014/main" id="{13ED4C2D-8BED-48D2-9C16-A0A6D17519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7585" y="2786189"/>
            <a:ext cx="8191750" cy="3697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2069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Detection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faces.</a:t>
            </a:r>
            <a:endParaRPr lang="es-MX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1E8E05-D377-4C03-8DB8-219527665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AA01-91C6-41A4-AD98-DB078045B003}" type="slidenum">
              <a:rPr lang="es-MX" smtClean="0"/>
              <a:t>7</a:t>
            </a:fld>
            <a:endParaRPr lang="es-MX"/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AC376DCF-6FE7-4FC9-A481-324F1EB75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681" y="2189356"/>
            <a:ext cx="9613861" cy="3599316"/>
          </a:xfrm>
        </p:spPr>
        <p:txBody>
          <a:bodyPr/>
          <a:lstStyle/>
          <a:p>
            <a:r>
              <a:rPr lang="en-US" dirty="0"/>
              <a:t>We use MTCNN (Multi-task Cascaded Convolutional Neural Networks) this is an algorithm implemented by </a:t>
            </a:r>
            <a:r>
              <a:rPr lang="en-US" dirty="0" err="1"/>
              <a:t>tensorflow</a:t>
            </a:r>
            <a:r>
              <a:rPr lang="en-US" dirty="0"/>
              <a:t>.</a:t>
            </a:r>
          </a:p>
          <a:p>
            <a:r>
              <a:rPr lang="en-US" dirty="0"/>
              <a:t> This algorithm give us the opportunity to find the bounding boxes of the faces.</a:t>
            </a:r>
            <a:endParaRPr lang="es-MX" dirty="0"/>
          </a:p>
          <a:p>
            <a:pPr marL="0" indent="0">
              <a:buNone/>
            </a:pPr>
            <a:endParaRPr lang="es-MX" dirty="0"/>
          </a:p>
        </p:txBody>
      </p:sp>
      <p:pic>
        <p:nvPicPr>
          <p:cNvPr id="2050" name="Picture 2" descr="Non-Maximum Suppression for Object Detection in Python - PyImageSearch">
            <a:extLst>
              <a:ext uri="{FF2B5EF4-FFF2-40B4-BE49-F238E27FC236}">
                <a16:creationId xmlns:a16="http://schemas.microsoft.com/office/drawing/2014/main" id="{E2076AF8-8875-4F61-9629-C2866E3F58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6618" y="3773018"/>
            <a:ext cx="4218763" cy="2716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797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s-MX" dirty="0" err="1"/>
              <a:t>Face</a:t>
            </a:r>
            <a:r>
              <a:rPr lang="es-MX" dirty="0"/>
              <a:t> </a:t>
            </a:r>
            <a:r>
              <a:rPr lang="es-MX" dirty="0" err="1"/>
              <a:t>recognition</a:t>
            </a:r>
            <a:r>
              <a:rPr lang="es-MX" dirty="0"/>
              <a:t>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7BEE823-BCF8-4DC5-80F5-F4D583512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AA01-91C6-41A4-AD98-DB078045B003}" type="slidenum">
              <a:rPr lang="es-MX" smtClean="0"/>
              <a:t>8</a:t>
            </a:fld>
            <a:endParaRPr lang="es-MX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846277" y="2183164"/>
            <a:ext cx="9883178" cy="4201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Get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features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a </a:t>
            </a:r>
            <a:r>
              <a:rPr lang="es-ES" dirty="0" err="1"/>
              <a:t>face</a:t>
            </a:r>
            <a:r>
              <a:rPr lang="es-ES" dirty="0"/>
              <a:t> </a:t>
            </a:r>
            <a:r>
              <a:rPr lang="es-ES" dirty="0" err="1"/>
              <a:t>by</a:t>
            </a:r>
            <a:r>
              <a:rPr lang="es-ES" dirty="0"/>
              <a:t> </a:t>
            </a:r>
            <a:r>
              <a:rPr lang="es-ES" dirty="0" err="1"/>
              <a:t>measuring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distance</a:t>
            </a:r>
            <a:r>
              <a:rPr lang="es-ES" dirty="0"/>
              <a:t> </a:t>
            </a:r>
            <a:r>
              <a:rPr lang="es-ES" dirty="0" err="1"/>
              <a:t>between</a:t>
            </a:r>
            <a:r>
              <a:rPr lang="es-ES" dirty="0"/>
              <a:t> </a:t>
            </a:r>
            <a:r>
              <a:rPr lang="es-ES" dirty="0" err="1"/>
              <a:t>eyes</a:t>
            </a:r>
            <a:r>
              <a:rPr lang="es-ES" dirty="0"/>
              <a:t>, </a:t>
            </a:r>
            <a:r>
              <a:rPr lang="es-ES" dirty="0" err="1"/>
              <a:t>nose</a:t>
            </a:r>
            <a:r>
              <a:rPr lang="es-ES" dirty="0"/>
              <a:t> and </a:t>
            </a:r>
            <a:r>
              <a:rPr lang="es-ES" dirty="0" err="1"/>
              <a:t>mouth</a:t>
            </a:r>
            <a:r>
              <a:rPr lang="es-ES" dirty="0"/>
              <a:t>.</a:t>
            </a:r>
          </a:p>
          <a:p>
            <a:r>
              <a:rPr lang="es-ES" dirty="0" err="1"/>
              <a:t>Then</a:t>
            </a:r>
            <a:r>
              <a:rPr lang="es-ES" dirty="0"/>
              <a:t> </a:t>
            </a:r>
            <a:r>
              <a:rPr lang="en-US" dirty="0" err="1"/>
              <a:t>FaceNet</a:t>
            </a:r>
            <a:r>
              <a:rPr lang="en-US" dirty="0"/>
              <a:t> that directly learns a mapping from face images to a Euclidean space.</a:t>
            </a:r>
          </a:p>
          <a:p>
            <a:endParaRPr lang="es-MX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9E56668B-AC87-4494-A605-70DF94D58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9871" y="3697605"/>
            <a:ext cx="5432258" cy="2851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068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Face</a:t>
            </a:r>
            <a:r>
              <a:rPr lang="es-MX" dirty="0"/>
              <a:t> </a:t>
            </a:r>
            <a:r>
              <a:rPr lang="es-MX" dirty="0" err="1"/>
              <a:t>recognition</a:t>
            </a:r>
            <a:r>
              <a:rPr lang="es-ES" dirty="0"/>
              <a:t>.</a:t>
            </a:r>
            <a:endParaRPr lang="es-MX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666DA-DFA9-49F2-B52A-BFC34A8D9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2AA01-91C6-41A4-AD98-DB078045B003}" type="slidenum">
              <a:rPr lang="es-MX" smtClean="0"/>
              <a:t>9</a:t>
            </a:fld>
            <a:endParaRPr lang="es-MX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529390" y="2150771"/>
            <a:ext cx="10299596" cy="41212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Find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a match in a data base.</a:t>
            </a:r>
            <a:endParaRPr lang="es-MX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FC99B4F-AAA5-41E1-A9FE-27CFA5340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857" y="2758789"/>
            <a:ext cx="6852285" cy="351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21568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Custom 12">
      <a:dk1>
        <a:srgbClr val="000000"/>
      </a:dk1>
      <a:lt1>
        <a:sysClr val="window" lastClr="FFFFFF"/>
      </a:lt1>
      <a:dk2>
        <a:srgbClr val="595959"/>
      </a:dk2>
      <a:lt2>
        <a:srgbClr val="E5DEDB"/>
      </a:lt2>
      <a:accent1>
        <a:srgbClr val="AADAB9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106000"/>
                <a:satMod val="220000"/>
                <a:lumMod val="140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69000"/>
                <a:hueMod val="88000"/>
                <a:satMod val="16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7D30EEFE-7128-4DE5-8A0D-8D4EF32CB0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323</Words>
  <Application>Microsoft Office PowerPoint</Application>
  <PresentationFormat>Panorámica</PresentationFormat>
  <Paragraphs>58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Trebuchet MS</vt:lpstr>
      <vt:lpstr>Berlin</vt:lpstr>
      <vt:lpstr>Face Recognition and Detection using Tensorflow.</vt:lpstr>
      <vt:lpstr>Outline.</vt:lpstr>
      <vt:lpstr>Face recognition.</vt:lpstr>
      <vt:lpstr>Motivation.</vt:lpstr>
      <vt:lpstr>Parts of the Process.</vt:lpstr>
      <vt:lpstr>Detection of the faces.</vt:lpstr>
      <vt:lpstr>Detection of the faces.</vt:lpstr>
      <vt:lpstr>Face recognition.</vt:lpstr>
      <vt:lpstr>Face recognition.</vt:lpstr>
      <vt:lpstr>Data for comparation</vt:lpstr>
      <vt:lpstr>Results.</vt:lpstr>
      <vt:lpstr>Thanks for your attention.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Cama seccionada con sistema de control para reposo y movilización de personas con discapacidad motriz.</dc:title>
  <dc:creator>Miguel Angel Vazquez</dc:creator>
  <cp:lastModifiedBy>Miguel Angel Vazquez Roa</cp:lastModifiedBy>
  <cp:revision>14</cp:revision>
  <dcterms:created xsi:type="dcterms:W3CDTF">2019-11-21T07:43:43Z</dcterms:created>
  <dcterms:modified xsi:type="dcterms:W3CDTF">2020-06-10T12:07:17Z</dcterms:modified>
</cp:coreProperties>
</file>